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7285" y="1964267"/>
            <a:ext cx="9382840" cy="24214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Комбинированное использование </a:t>
            </a:r>
            <a:br>
              <a:rPr lang="ru-RU" b="1" dirty="0" smtClean="0"/>
            </a:br>
            <a:r>
              <a:rPr lang="ru-RU" b="1" dirty="0" smtClean="0"/>
              <a:t>двуязычных и толковых словарей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Нахождение искомого слова в статье,</a:t>
            </a:r>
            <a:br>
              <a:rPr lang="ru-RU" sz="2000" b="1" dirty="0" smtClean="0"/>
            </a:br>
            <a:r>
              <a:rPr lang="ru-RU" sz="2000" b="1" dirty="0" smtClean="0"/>
              <a:t>интерполяция отсутствующих значений </a:t>
            </a:r>
            <a:br>
              <a:rPr lang="ru-RU" sz="2000" b="1" dirty="0" smtClean="0"/>
            </a:br>
            <a:r>
              <a:rPr lang="ru-RU" sz="2000" b="1" dirty="0" smtClean="0"/>
              <a:t>на основе технологий анализа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94854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527" y="386366"/>
            <a:ext cx="10131425" cy="2481330"/>
          </a:xfrm>
        </p:spPr>
        <p:txBody>
          <a:bodyPr>
            <a:normAutofit/>
          </a:bodyPr>
          <a:lstStyle/>
          <a:p>
            <a:r>
              <a:rPr lang="en-US" sz="3600" dirty="0"/>
              <a:t>Sweden and the Soviet Union are proposing to exchange each other's products. This the United States is </a:t>
            </a:r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wantonly</a:t>
            </a:r>
            <a:r>
              <a:rPr lang="en-US" sz="3600" dirty="0"/>
              <a:t> trying to prevent.</a:t>
            </a:r>
            <a:endParaRPr lang="ru-RU" sz="3600" dirty="0"/>
          </a:p>
        </p:txBody>
      </p:sp>
      <p:sp>
        <p:nvSpPr>
          <p:cNvPr id="5" name="Стрелка вниз 4"/>
          <p:cNvSpPr/>
          <p:nvPr/>
        </p:nvSpPr>
        <p:spPr>
          <a:xfrm rot="10800000">
            <a:off x="2820473" y="2678806"/>
            <a:ext cx="1339403" cy="1815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1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46" y="235845"/>
            <a:ext cx="11762316" cy="6242228"/>
          </a:xfrm>
          <a:prstGeom prst="rect">
            <a:avLst/>
          </a:prstGeom>
        </p:spPr>
      </p:pic>
      <p:sp>
        <p:nvSpPr>
          <p:cNvPr id="6" name="Стрелка вниз 5"/>
          <p:cNvSpPr/>
          <p:nvPr/>
        </p:nvSpPr>
        <p:spPr>
          <a:xfrm rot="3069787">
            <a:off x="1963543" y="879357"/>
            <a:ext cx="1402280" cy="1738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79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316" y="161271"/>
            <a:ext cx="8577329" cy="6547361"/>
          </a:xfrm>
          <a:prstGeom prst="rect">
            <a:avLst/>
          </a:prstGeom>
        </p:spPr>
      </p:pic>
      <p:sp>
        <p:nvSpPr>
          <p:cNvPr id="3" name="Стрелка вниз 2"/>
          <p:cNvSpPr/>
          <p:nvPr/>
        </p:nvSpPr>
        <p:spPr>
          <a:xfrm>
            <a:off x="8512936" y="3434951"/>
            <a:ext cx="1403797" cy="1536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5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527" y="386366"/>
            <a:ext cx="10131425" cy="248133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Швеция и Советский Союз предполагают установить между собой торговые отношения</a:t>
            </a:r>
            <a:r>
              <a:rPr lang="ru-RU" sz="3600" dirty="0"/>
              <a:t>. Этому американское правительство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бесцере­монно</a:t>
            </a:r>
            <a:r>
              <a:rPr lang="ru-RU" sz="3600" dirty="0" smtClean="0"/>
              <a:t> </a:t>
            </a:r>
            <a:r>
              <a:rPr lang="ru-RU" sz="3600" dirty="0"/>
              <a:t>пытается помешать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5" name="Стрелка вниз 4"/>
          <p:cNvSpPr/>
          <p:nvPr/>
        </p:nvSpPr>
        <p:spPr>
          <a:xfrm rot="10800000">
            <a:off x="1622738" y="2768958"/>
            <a:ext cx="1339403" cy="1815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52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Небесный</Template>
  <TotalTime>24</TotalTime>
  <Words>45</Words>
  <Application>Microsoft Office PowerPoint</Application>
  <PresentationFormat>Широкоэкранный</PresentationFormat>
  <Paragraphs>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Небеса</vt:lpstr>
      <vt:lpstr>Комбинированное использование  двуязычных и толковых словарей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Комбинированное использование  двуязычных и толковых словарей</dc:title>
  <dc:creator>bihcwd</dc:creator>
  <cp:lastModifiedBy>bihcwd</cp:lastModifiedBy>
  <cp:revision>3</cp:revision>
  <dcterms:created xsi:type="dcterms:W3CDTF">2015-04-21T19:57:14Z</dcterms:created>
  <dcterms:modified xsi:type="dcterms:W3CDTF">2015-04-21T20:21:29Z</dcterms:modified>
</cp:coreProperties>
</file>