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38F18-51B9-46AB-B742-B6627902872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0A8C9D-BF94-4651-8F4C-61B52C39B34C}">
      <dgm:prSet phldrT="[Текст]"/>
      <dgm:spPr/>
      <dgm:t>
        <a:bodyPr/>
        <a:lstStyle/>
        <a:p>
          <a:r>
            <a:rPr lang="ru-RU" dirty="0" smtClean="0"/>
            <a:t>субъектно-предикативный оборот</a:t>
          </a:r>
          <a:endParaRPr lang="ru-RU" dirty="0"/>
        </a:p>
      </dgm:t>
    </dgm:pt>
    <dgm:pt modelId="{C6F1364F-2EA7-4C9C-B553-F558EEC31180}" type="parTrans" cxnId="{39D6BC94-128B-4A95-897F-97E660CFBC31}">
      <dgm:prSet/>
      <dgm:spPr/>
      <dgm:t>
        <a:bodyPr/>
        <a:lstStyle/>
        <a:p>
          <a:endParaRPr lang="ru-RU"/>
        </a:p>
      </dgm:t>
    </dgm:pt>
    <dgm:pt modelId="{D50C5349-18A4-476C-9921-7C6362655C62}" type="sibTrans" cxnId="{39D6BC94-128B-4A95-897F-97E660CFBC31}">
      <dgm:prSet/>
      <dgm:spPr/>
      <dgm:t>
        <a:bodyPr/>
        <a:lstStyle/>
        <a:p>
          <a:endParaRPr lang="ru-RU"/>
        </a:p>
      </dgm:t>
    </dgm:pt>
    <dgm:pt modelId="{E84E60EB-15A4-4A33-B03B-18F99923BF17}">
      <dgm:prSet phldrT="[Текст]"/>
      <dgm:spPr/>
      <dgm:t>
        <a:bodyPr/>
        <a:lstStyle/>
        <a:p>
          <a:r>
            <a:rPr lang="ru-RU" dirty="0" smtClean="0"/>
            <a:t>объектно-предикативный оборот</a:t>
          </a:r>
          <a:endParaRPr lang="ru-RU" dirty="0"/>
        </a:p>
      </dgm:t>
    </dgm:pt>
    <dgm:pt modelId="{549CCF16-2669-4DD1-8F52-CC0A110F8FE2}" type="parTrans" cxnId="{7D23022E-26AD-4754-BB3A-1563D8676826}">
      <dgm:prSet/>
      <dgm:spPr/>
      <dgm:t>
        <a:bodyPr/>
        <a:lstStyle/>
        <a:p>
          <a:endParaRPr lang="ru-RU"/>
        </a:p>
      </dgm:t>
    </dgm:pt>
    <dgm:pt modelId="{D810AD5E-CC8C-43F1-81A9-B8F8588A2561}" type="sibTrans" cxnId="{7D23022E-26AD-4754-BB3A-1563D8676826}">
      <dgm:prSet/>
      <dgm:spPr/>
      <dgm:t>
        <a:bodyPr/>
        <a:lstStyle/>
        <a:p>
          <a:endParaRPr lang="ru-RU"/>
        </a:p>
      </dgm:t>
    </dgm:pt>
    <dgm:pt modelId="{476455FF-C6CB-4FBC-9C9D-D5E226097B55}">
      <dgm:prSet phldrT="[Текст]"/>
      <dgm:spPr/>
      <dgm:t>
        <a:bodyPr/>
        <a:lstStyle/>
        <a:p>
          <a:r>
            <a:rPr lang="ru-RU" dirty="0" smtClean="0"/>
            <a:t>инфинитивный комплекс «</a:t>
          </a:r>
          <a:r>
            <a:rPr lang="en-US" dirty="0" smtClean="0"/>
            <a:t>for + </a:t>
          </a:r>
          <a:r>
            <a:rPr lang="ru-RU" dirty="0" smtClean="0"/>
            <a:t>имя + инфинитив»</a:t>
          </a:r>
          <a:endParaRPr lang="ru-RU" dirty="0"/>
        </a:p>
      </dgm:t>
    </dgm:pt>
    <dgm:pt modelId="{8E8675B8-69CB-44CB-BD66-C5D250AE7CFD}" type="parTrans" cxnId="{DAEC074A-1483-4BFF-9B55-B31166650620}">
      <dgm:prSet/>
      <dgm:spPr/>
      <dgm:t>
        <a:bodyPr/>
        <a:lstStyle/>
        <a:p>
          <a:endParaRPr lang="ru-RU"/>
        </a:p>
      </dgm:t>
    </dgm:pt>
    <dgm:pt modelId="{3FA2DEF3-D1C0-4423-AB79-8F035A2C0C38}" type="sibTrans" cxnId="{DAEC074A-1483-4BFF-9B55-B31166650620}">
      <dgm:prSet/>
      <dgm:spPr/>
      <dgm:t>
        <a:bodyPr/>
        <a:lstStyle/>
        <a:p>
          <a:endParaRPr lang="ru-RU"/>
        </a:p>
      </dgm:t>
    </dgm:pt>
    <dgm:pt modelId="{7CD882A1-82B6-4A76-BDB9-D1F7A6E2A1AE}">
      <dgm:prSet phldrT="[Текст]"/>
      <dgm:spPr/>
      <dgm:t>
        <a:bodyPr/>
        <a:lstStyle/>
        <a:p>
          <a:r>
            <a:rPr lang="ru-RU" dirty="0" smtClean="0"/>
            <a:t>независимая номинативная конструкция</a:t>
          </a:r>
          <a:endParaRPr lang="ru-RU" dirty="0"/>
        </a:p>
      </dgm:t>
    </dgm:pt>
    <dgm:pt modelId="{D99ED03B-BBAF-44C9-9B49-32563D595DAB}" type="parTrans" cxnId="{029C9208-9785-40BB-BC64-F634F0AEE10C}">
      <dgm:prSet/>
      <dgm:spPr/>
      <dgm:t>
        <a:bodyPr/>
        <a:lstStyle/>
        <a:p>
          <a:endParaRPr lang="ru-RU"/>
        </a:p>
      </dgm:t>
    </dgm:pt>
    <dgm:pt modelId="{E2F6C2E3-B61D-480D-8FF1-A03E82F6D008}" type="sibTrans" cxnId="{029C9208-9785-40BB-BC64-F634F0AEE10C}">
      <dgm:prSet/>
      <dgm:spPr/>
      <dgm:t>
        <a:bodyPr/>
        <a:lstStyle/>
        <a:p>
          <a:endParaRPr lang="ru-RU"/>
        </a:p>
      </dgm:t>
    </dgm:pt>
    <dgm:pt modelId="{E9966DA3-C267-4DDD-9F6F-62ABB3149DBB}" type="pres">
      <dgm:prSet presAssocID="{52538F18-51B9-46AB-B742-B6627902872E}" presName="linear" presStyleCnt="0">
        <dgm:presLayoutVars>
          <dgm:dir/>
          <dgm:animLvl val="lvl"/>
          <dgm:resizeHandles val="exact"/>
        </dgm:presLayoutVars>
      </dgm:prSet>
      <dgm:spPr/>
    </dgm:pt>
    <dgm:pt modelId="{40189442-9F4F-416E-9814-77B159934149}" type="pres">
      <dgm:prSet presAssocID="{050A8C9D-BF94-4651-8F4C-61B52C39B34C}" presName="parentLin" presStyleCnt="0"/>
      <dgm:spPr/>
    </dgm:pt>
    <dgm:pt modelId="{D565ABF4-89CE-4FF5-BF38-6CEA12C04EA3}" type="pres">
      <dgm:prSet presAssocID="{050A8C9D-BF94-4651-8F4C-61B52C39B34C}" presName="parentLeftMargin" presStyleLbl="node1" presStyleIdx="0" presStyleCnt="4"/>
      <dgm:spPr/>
    </dgm:pt>
    <dgm:pt modelId="{1D6D1076-FBA8-4DDD-9AE9-0A3B1492E7A5}" type="pres">
      <dgm:prSet presAssocID="{050A8C9D-BF94-4651-8F4C-61B52C39B3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0CFB4F5-16BB-402E-8FAA-4A96E89AE594}" type="pres">
      <dgm:prSet presAssocID="{050A8C9D-BF94-4651-8F4C-61B52C39B34C}" presName="negativeSpace" presStyleCnt="0"/>
      <dgm:spPr/>
    </dgm:pt>
    <dgm:pt modelId="{FF7C62C5-26AD-4F0D-AF99-686DE09D907E}" type="pres">
      <dgm:prSet presAssocID="{050A8C9D-BF94-4651-8F4C-61B52C39B34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45DF63-FB74-444E-8C76-408C38712503}" type="pres">
      <dgm:prSet presAssocID="{D50C5349-18A4-476C-9921-7C6362655C62}" presName="spaceBetweenRectangles" presStyleCnt="0"/>
      <dgm:spPr/>
    </dgm:pt>
    <dgm:pt modelId="{9E9C1004-80CA-4B2B-A168-3EB586039D65}" type="pres">
      <dgm:prSet presAssocID="{E84E60EB-15A4-4A33-B03B-18F99923BF17}" presName="parentLin" presStyleCnt="0"/>
      <dgm:spPr/>
    </dgm:pt>
    <dgm:pt modelId="{E6A2CB5E-32A1-4F72-A640-502DA5CFF320}" type="pres">
      <dgm:prSet presAssocID="{E84E60EB-15A4-4A33-B03B-18F99923BF17}" presName="parentLeftMargin" presStyleLbl="node1" presStyleIdx="0" presStyleCnt="4"/>
      <dgm:spPr/>
    </dgm:pt>
    <dgm:pt modelId="{77D33F2C-EDD4-4BDA-BF49-7868A5364CE5}" type="pres">
      <dgm:prSet presAssocID="{E84E60EB-15A4-4A33-B03B-18F99923BF1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6F578-E717-4FFD-9B36-09578985B011}" type="pres">
      <dgm:prSet presAssocID="{E84E60EB-15A4-4A33-B03B-18F99923BF17}" presName="negativeSpace" presStyleCnt="0"/>
      <dgm:spPr/>
    </dgm:pt>
    <dgm:pt modelId="{00A185B3-95D7-409F-9DF5-B0EE8A4A535D}" type="pres">
      <dgm:prSet presAssocID="{E84E60EB-15A4-4A33-B03B-18F99923BF1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2F663-6D13-4B1E-9B39-3E028D3E38FB}" type="pres">
      <dgm:prSet presAssocID="{D810AD5E-CC8C-43F1-81A9-B8F8588A2561}" presName="spaceBetweenRectangles" presStyleCnt="0"/>
      <dgm:spPr/>
    </dgm:pt>
    <dgm:pt modelId="{287CF3F7-F994-4EDF-9484-0D6017FFC10A}" type="pres">
      <dgm:prSet presAssocID="{476455FF-C6CB-4FBC-9C9D-D5E226097B55}" presName="parentLin" presStyleCnt="0"/>
      <dgm:spPr/>
    </dgm:pt>
    <dgm:pt modelId="{51A7139B-C2E3-4EA2-946A-908209FD10FA}" type="pres">
      <dgm:prSet presAssocID="{476455FF-C6CB-4FBC-9C9D-D5E226097B55}" presName="parentLeftMargin" presStyleLbl="node1" presStyleIdx="1" presStyleCnt="4"/>
      <dgm:spPr/>
    </dgm:pt>
    <dgm:pt modelId="{0B859CAB-1FE5-4D90-95A2-F58ABF3CD8FE}" type="pres">
      <dgm:prSet presAssocID="{476455FF-C6CB-4FBC-9C9D-D5E226097B5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1A484-286A-42BC-9320-44BE33275296}" type="pres">
      <dgm:prSet presAssocID="{476455FF-C6CB-4FBC-9C9D-D5E226097B55}" presName="negativeSpace" presStyleCnt="0"/>
      <dgm:spPr/>
    </dgm:pt>
    <dgm:pt modelId="{66D91346-5128-428F-8808-E08965E8A9A5}" type="pres">
      <dgm:prSet presAssocID="{476455FF-C6CB-4FBC-9C9D-D5E226097B5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F60F05-DBA7-4A8A-AF2A-D38E69051951}" type="pres">
      <dgm:prSet presAssocID="{3FA2DEF3-D1C0-4423-AB79-8F035A2C0C38}" presName="spaceBetweenRectangles" presStyleCnt="0"/>
      <dgm:spPr/>
    </dgm:pt>
    <dgm:pt modelId="{CD89D935-F669-4C8D-8863-A761663629EE}" type="pres">
      <dgm:prSet presAssocID="{7CD882A1-82B6-4A76-BDB9-D1F7A6E2A1AE}" presName="parentLin" presStyleCnt="0"/>
      <dgm:spPr/>
    </dgm:pt>
    <dgm:pt modelId="{E94B2286-ADFD-4AD6-977A-B63BEE86DBE6}" type="pres">
      <dgm:prSet presAssocID="{7CD882A1-82B6-4A76-BDB9-D1F7A6E2A1AE}" presName="parentLeftMargin" presStyleLbl="node1" presStyleIdx="2" presStyleCnt="4"/>
      <dgm:spPr/>
    </dgm:pt>
    <dgm:pt modelId="{B4FE495E-6E59-4CCA-8B07-39B31581E7B7}" type="pres">
      <dgm:prSet presAssocID="{7CD882A1-82B6-4A76-BDB9-D1F7A6E2A1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CEF4B-3E8E-41DA-BB7D-DD7EB000A471}" type="pres">
      <dgm:prSet presAssocID="{7CD882A1-82B6-4A76-BDB9-D1F7A6E2A1AE}" presName="negativeSpace" presStyleCnt="0"/>
      <dgm:spPr/>
    </dgm:pt>
    <dgm:pt modelId="{2F16F80A-6AB2-4364-93E9-DAB45288726A}" type="pres">
      <dgm:prSet presAssocID="{7CD882A1-82B6-4A76-BDB9-D1F7A6E2A1A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77BFC4-B5F4-464A-AF97-B5B5A88D4949}" type="presOf" srcId="{476455FF-C6CB-4FBC-9C9D-D5E226097B55}" destId="{0B859CAB-1FE5-4D90-95A2-F58ABF3CD8FE}" srcOrd="1" destOrd="0" presId="urn:microsoft.com/office/officeart/2005/8/layout/list1"/>
    <dgm:cxn modelId="{2B074947-8BCE-43EA-AA9C-5B351FA6FF01}" type="presOf" srcId="{7CD882A1-82B6-4A76-BDB9-D1F7A6E2A1AE}" destId="{B4FE495E-6E59-4CCA-8B07-39B31581E7B7}" srcOrd="1" destOrd="0" presId="urn:microsoft.com/office/officeart/2005/8/layout/list1"/>
    <dgm:cxn modelId="{DAEC074A-1483-4BFF-9B55-B31166650620}" srcId="{52538F18-51B9-46AB-B742-B6627902872E}" destId="{476455FF-C6CB-4FBC-9C9D-D5E226097B55}" srcOrd="2" destOrd="0" parTransId="{8E8675B8-69CB-44CB-BD66-C5D250AE7CFD}" sibTransId="{3FA2DEF3-D1C0-4423-AB79-8F035A2C0C38}"/>
    <dgm:cxn modelId="{B656AECC-01D9-40C1-B6A8-12FF4FC3387D}" type="presOf" srcId="{E84E60EB-15A4-4A33-B03B-18F99923BF17}" destId="{77D33F2C-EDD4-4BDA-BF49-7868A5364CE5}" srcOrd="1" destOrd="0" presId="urn:microsoft.com/office/officeart/2005/8/layout/list1"/>
    <dgm:cxn modelId="{39D6BC94-128B-4A95-897F-97E660CFBC31}" srcId="{52538F18-51B9-46AB-B742-B6627902872E}" destId="{050A8C9D-BF94-4651-8F4C-61B52C39B34C}" srcOrd="0" destOrd="0" parTransId="{C6F1364F-2EA7-4C9C-B553-F558EEC31180}" sibTransId="{D50C5349-18A4-476C-9921-7C6362655C62}"/>
    <dgm:cxn modelId="{E090B6BD-3DF0-4DFC-B206-FABD708C23EC}" type="presOf" srcId="{E84E60EB-15A4-4A33-B03B-18F99923BF17}" destId="{E6A2CB5E-32A1-4F72-A640-502DA5CFF320}" srcOrd="0" destOrd="0" presId="urn:microsoft.com/office/officeart/2005/8/layout/list1"/>
    <dgm:cxn modelId="{CD482859-BE90-4DFE-A04C-2D8FF35C1DB5}" type="presOf" srcId="{52538F18-51B9-46AB-B742-B6627902872E}" destId="{E9966DA3-C267-4DDD-9F6F-62ABB3149DBB}" srcOrd="0" destOrd="0" presId="urn:microsoft.com/office/officeart/2005/8/layout/list1"/>
    <dgm:cxn modelId="{4ECBD6A7-1EF6-4AC0-8300-152B8C56675B}" type="presOf" srcId="{050A8C9D-BF94-4651-8F4C-61B52C39B34C}" destId="{D565ABF4-89CE-4FF5-BF38-6CEA12C04EA3}" srcOrd="0" destOrd="0" presId="urn:microsoft.com/office/officeart/2005/8/layout/list1"/>
    <dgm:cxn modelId="{1C1B60B2-507D-4338-B73D-71E3AB40B198}" type="presOf" srcId="{050A8C9D-BF94-4651-8F4C-61B52C39B34C}" destId="{1D6D1076-FBA8-4DDD-9AE9-0A3B1492E7A5}" srcOrd="1" destOrd="0" presId="urn:microsoft.com/office/officeart/2005/8/layout/list1"/>
    <dgm:cxn modelId="{BF3483DA-3F2A-4CDF-A12F-5A7119AE5448}" type="presOf" srcId="{7CD882A1-82B6-4A76-BDB9-D1F7A6E2A1AE}" destId="{E94B2286-ADFD-4AD6-977A-B63BEE86DBE6}" srcOrd="0" destOrd="0" presId="urn:microsoft.com/office/officeart/2005/8/layout/list1"/>
    <dgm:cxn modelId="{81391A6B-82A2-4D44-84A0-1A637828C55C}" type="presOf" srcId="{476455FF-C6CB-4FBC-9C9D-D5E226097B55}" destId="{51A7139B-C2E3-4EA2-946A-908209FD10FA}" srcOrd="0" destOrd="0" presId="urn:microsoft.com/office/officeart/2005/8/layout/list1"/>
    <dgm:cxn modelId="{7D23022E-26AD-4754-BB3A-1563D8676826}" srcId="{52538F18-51B9-46AB-B742-B6627902872E}" destId="{E84E60EB-15A4-4A33-B03B-18F99923BF17}" srcOrd="1" destOrd="0" parTransId="{549CCF16-2669-4DD1-8F52-CC0A110F8FE2}" sibTransId="{D810AD5E-CC8C-43F1-81A9-B8F8588A2561}"/>
    <dgm:cxn modelId="{029C9208-9785-40BB-BC64-F634F0AEE10C}" srcId="{52538F18-51B9-46AB-B742-B6627902872E}" destId="{7CD882A1-82B6-4A76-BDB9-D1F7A6E2A1AE}" srcOrd="3" destOrd="0" parTransId="{D99ED03B-BBAF-44C9-9B49-32563D595DAB}" sibTransId="{E2F6C2E3-B61D-480D-8FF1-A03E82F6D008}"/>
    <dgm:cxn modelId="{C40CA93D-E6F7-4BBA-BC75-5FA24962A090}" type="presParOf" srcId="{E9966DA3-C267-4DDD-9F6F-62ABB3149DBB}" destId="{40189442-9F4F-416E-9814-77B159934149}" srcOrd="0" destOrd="0" presId="urn:microsoft.com/office/officeart/2005/8/layout/list1"/>
    <dgm:cxn modelId="{29701F05-F0FF-4AAA-889C-8A87EBC61C53}" type="presParOf" srcId="{40189442-9F4F-416E-9814-77B159934149}" destId="{D565ABF4-89CE-4FF5-BF38-6CEA12C04EA3}" srcOrd="0" destOrd="0" presId="urn:microsoft.com/office/officeart/2005/8/layout/list1"/>
    <dgm:cxn modelId="{0DB5E3F5-2FA8-4F50-AA73-27019F145ACE}" type="presParOf" srcId="{40189442-9F4F-416E-9814-77B159934149}" destId="{1D6D1076-FBA8-4DDD-9AE9-0A3B1492E7A5}" srcOrd="1" destOrd="0" presId="urn:microsoft.com/office/officeart/2005/8/layout/list1"/>
    <dgm:cxn modelId="{D4117B31-8D5C-4CCD-B84B-DB75BD29F878}" type="presParOf" srcId="{E9966DA3-C267-4DDD-9F6F-62ABB3149DBB}" destId="{C0CFB4F5-16BB-402E-8FAA-4A96E89AE594}" srcOrd="1" destOrd="0" presId="urn:microsoft.com/office/officeart/2005/8/layout/list1"/>
    <dgm:cxn modelId="{B9FD15BE-EC1B-4763-A7B3-157B91A9F0F6}" type="presParOf" srcId="{E9966DA3-C267-4DDD-9F6F-62ABB3149DBB}" destId="{FF7C62C5-26AD-4F0D-AF99-686DE09D907E}" srcOrd="2" destOrd="0" presId="urn:microsoft.com/office/officeart/2005/8/layout/list1"/>
    <dgm:cxn modelId="{94813587-60CD-4229-82FA-7CF428FE49F2}" type="presParOf" srcId="{E9966DA3-C267-4DDD-9F6F-62ABB3149DBB}" destId="{ED45DF63-FB74-444E-8C76-408C38712503}" srcOrd="3" destOrd="0" presId="urn:microsoft.com/office/officeart/2005/8/layout/list1"/>
    <dgm:cxn modelId="{23AEB6B4-D5BF-4368-84C2-D25A508E15CF}" type="presParOf" srcId="{E9966DA3-C267-4DDD-9F6F-62ABB3149DBB}" destId="{9E9C1004-80CA-4B2B-A168-3EB586039D65}" srcOrd="4" destOrd="0" presId="urn:microsoft.com/office/officeart/2005/8/layout/list1"/>
    <dgm:cxn modelId="{ECB5C73A-CFBB-4A89-87F2-55122672780B}" type="presParOf" srcId="{9E9C1004-80CA-4B2B-A168-3EB586039D65}" destId="{E6A2CB5E-32A1-4F72-A640-502DA5CFF320}" srcOrd="0" destOrd="0" presId="urn:microsoft.com/office/officeart/2005/8/layout/list1"/>
    <dgm:cxn modelId="{657CF054-C599-4157-B4FE-4B528E2CC536}" type="presParOf" srcId="{9E9C1004-80CA-4B2B-A168-3EB586039D65}" destId="{77D33F2C-EDD4-4BDA-BF49-7868A5364CE5}" srcOrd="1" destOrd="0" presId="urn:microsoft.com/office/officeart/2005/8/layout/list1"/>
    <dgm:cxn modelId="{F457B920-FE9A-4B6F-A5EB-835F704C8388}" type="presParOf" srcId="{E9966DA3-C267-4DDD-9F6F-62ABB3149DBB}" destId="{6386F578-E717-4FFD-9B36-09578985B011}" srcOrd="5" destOrd="0" presId="urn:microsoft.com/office/officeart/2005/8/layout/list1"/>
    <dgm:cxn modelId="{246DCB82-018E-4A01-B1F1-5C9F43BCB6A8}" type="presParOf" srcId="{E9966DA3-C267-4DDD-9F6F-62ABB3149DBB}" destId="{00A185B3-95D7-409F-9DF5-B0EE8A4A535D}" srcOrd="6" destOrd="0" presId="urn:microsoft.com/office/officeart/2005/8/layout/list1"/>
    <dgm:cxn modelId="{BEDD0ECC-A657-41DB-A518-96D2C0033739}" type="presParOf" srcId="{E9966DA3-C267-4DDD-9F6F-62ABB3149DBB}" destId="{7B42F663-6D13-4B1E-9B39-3E028D3E38FB}" srcOrd="7" destOrd="0" presId="urn:microsoft.com/office/officeart/2005/8/layout/list1"/>
    <dgm:cxn modelId="{239C3FE2-F6D5-4853-9305-B5373ED5512B}" type="presParOf" srcId="{E9966DA3-C267-4DDD-9F6F-62ABB3149DBB}" destId="{287CF3F7-F994-4EDF-9484-0D6017FFC10A}" srcOrd="8" destOrd="0" presId="urn:microsoft.com/office/officeart/2005/8/layout/list1"/>
    <dgm:cxn modelId="{03ABE933-ABCF-463D-B431-63D873552FB9}" type="presParOf" srcId="{287CF3F7-F994-4EDF-9484-0D6017FFC10A}" destId="{51A7139B-C2E3-4EA2-946A-908209FD10FA}" srcOrd="0" destOrd="0" presId="urn:microsoft.com/office/officeart/2005/8/layout/list1"/>
    <dgm:cxn modelId="{7FC9A79E-47CF-4749-B02D-9358D1A3EDE5}" type="presParOf" srcId="{287CF3F7-F994-4EDF-9484-0D6017FFC10A}" destId="{0B859CAB-1FE5-4D90-95A2-F58ABF3CD8FE}" srcOrd="1" destOrd="0" presId="urn:microsoft.com/office/officeart/2005/8/layout/list1"/>
    <dgm:cxn modelId="{2B37D760-A9B0-4845-8EE4-C19CE9AD4DF6}" type="presParOf" srcId="{E9966DA3-C267-4DDD-9F6F-62ABB3149DBB}" destId="{0C71A484-286A-42BC-9320-44BE33275296}" srcOrd="9" destOrd="0" presId="urn:microsoft.com/office/officeart/2005/8/layout/list1"/>
    <dgm:cxn modelId="{6EFAA5E1-D734-488F-8E7C-BC80CCD69334}" type="presParOf" srcId="{E9966DA3-C267-4DDD-9F6F-62ABB3149DBB}" destId="{66D91346-5128-428F-8808-E08965E8A9A5}" srcOrd="10" destOrd="0" presId="urn:microsoft.com/office/officeart/2005/8/layout/list1"/>
    <dgm:cxn modelId="{6E632D80-1C12-4943-8296-804C6411F39B}" type="presParOf" srcId="{E9966DA3-C267-4DDD-9F6F-62ABB3149DBB}" destId="{E0F60F05-DBA7-4A8A-AF2A-D38E69051951}" srcOrd="11" destOrd="0" presId="urn:microsoft.com/office/officeart/2005/8/layout/list1"/>
    <dgm:cxn modelId="{D112A7B2-FAC2-4DF7-99B3-C31092BB17B7}" type="presParOf" srcId="{E9966DA3-C267-4DDD-9F6F-62ABB3149DBB}" destId="{CD89D935-F669-4C8D-8863-A761663629EE}" srcOrd="12" destOrd="0" presId="urn:microsoft.com/office/officeart/2005/8/layout/list1"/>
    <dgm:cxn modelId="{7750F044-CD0E-4426-8BE3-3097A9A02E02}" type="presParOf" srcId="{CD89D935-F669-4C8D-8863-A761663629EE}" destId="{E94B2286-ADFD-4AD6-977A-B63BEE86DBE6}" srcOrd="0" destOrd="0" presId="urn:microsoft.com/office/officeart/2005/8/layout/list1"/>
    <dgm:cxn modelId="{7BA247CD-2D86-4D6D-A9F7-4FEE11CDA35D}" type="presParOf" srcId="{CD89D935-F669-4C8D-8863-A761663629EE}" destId="{B4FE495E-6E59-4CCA-8B07-39B31581E7B7}" srcOrd="1" destOrd="0" presId="urn:microsoft.com/office/officeart/2005/8/layout/list1"/>
    <dgm:cxn modelId="{72937A97-5190-4E8B-AF76-9D09E1D85419}" type="presParOf" srcId="{E9966DA3-C267-4DDD-9F6F-62ABB3149DBB}" destId="{B95CEF4B-3E8E-41DA-BB7D-DD7EB000A471}" srcOrd="13" destOrd="0" presId="urn:microsoft.com/office/officeart/2005/8/layout/list1"/>
    <dgm:cxn modelId="{57A3605A-614F-4A55-BE6C-4D6E766746A3}" type="presParOf" srcId="{E9966DA3-C267-4DDD-9F6F-62ABB3149DBB}" destId="{2F16F80A-6AB2-4364-93E9-DAB4528872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800" dirty="0" smtClean="0"/>
            <a:t>[</a:t>
          </a:r>
          <a:r>
            <a:rPr lang="ru-RU" sz="2800" dirty="0" smtClean="0"/>
            <a:t>Говорят/сообщают …</a:t>
          </a:r>
          <a:r>
            <a:rPr lang="en-US" sz="2800" dirty="0" smtClean="0"/>
            <a:t>],</a:t>
          </a:r>
          <a:r>
            <a:rPr lang="ru-RU" sz="2800" dirty="0" smtClean="0"/>
            <a:t> что/как</a:t>
          </a:r>
          <a:r>
            <a:rPr lang="en-US" sz="2800" dirty="0" smtClean="0"/>
            <a:t> (</a:t>
          </a:r>
          <a:r>
            <a:rPr lang="ru-RU" sz="2800" dirty="0" smtClean="0"/>
            <a:t> </a:t>
          </a:r>
          <a:r>
            <a:rPr lang="ru-RU" sz="2800" u="sng" dirty="0" smtClean="0"/>
            <a:t>      </a:t>
          </a:r>
          <a:r>
            <a:rPr lang="ru-RU" sz="2800" dirty="0" smtClean="0"/>
            <a:t> </a:t>
          </a:r>
          <a:r>
            <a:rPr lang="ru-RU" sz="2800" b="1" dirty="0" smtClean="0"/>
            <a:t> </a:t>
          </a:r>
          <a:r>
            <a:rPr lang="ru-RU" sz="2800" b="1" u="dbl" baseline="0" dirty="0" smtClean="0"/>
            <a:t>      </a:t>
          </a:r>
          <a:r>
            <a:rPr lang="ru-RU" sz="2800" dirty="0" smtClean="0"/>
            <a:t> </a:t>
          </a:r>
          <a:r>
            <a:rPr lang="en-US" sz="2800" dirty="0" smtClean="0"/>
            <a:t>)</a:t>
          </a:r>
          <a:r>
            <a:rPr lang="ru-RU" sz="2800" dirty="0" smtClean="0"/>
            <a:t>.</a:t>
          </a:r>
          <a:endParaRPr lang="ru-RU" sz="28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4813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</dgm:pt>
  </dgm:ptLst>
  <dgm:cxnLst>
    <dgm:cxn modelId="{DD1FA7D2-DF80-4A44-BB60-DFD284E25209}" type="presOf" srcId="{DB376450-C75E-4D1F-A123-BA00559C374E}" destId="{029328A2-743A-4300-83B8-C6800F2E7B5D}" srcOrd="0" destOrd="0" presId="urn:microsoft.com/office/officeart/2005/8/layout/hList9"/>
    <dgm:cxn modelId="{01573A5D-D4D2-473B-9B8E-EC344EA837ED}" type="presOf" srcId="{C03E5712-EDE1-4B6D-9C54-4D9FFFFABAA2}" destId="{DC2C2A21-D54E-49A5-80D1-BE900CB98E62}" srcOrd="0" destOrd="0" presId="urn:microsoft.com/office/officeart/2005/8/layout/hList9"/>
    <dgm:cxn modelId="{D421849C-2AD8-4AA5-B4CB-3043AADF07A4}" type="presOf" srcId="{A18924A7-4B0A-4E49-A954-387FCE44D0CA}" destId="{75D8B18C-AF60-4F9C-AF07-4CE04FA27C43}" srcOrd="1" destOrd="0" presId="urn:microsoft.com/office/officeart/2005/8/layout/hList9"/>
    <dgm:cxn modelId="{EB9848FA-1A84-4BA8-A0E5-A86A1E952E10}" type="presOf" srcId="{A18924A7-4B0A-4E49-A954-387FCE44D0CA}" destId="{84E547FC-530C-441E-B123-169B56E7DF51}" srcOrd="0" destOrd="0" presId="urn:microsoft.com/office/officeart/2005/8/layout/hList9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CD15D28E-F67F-4544-9799-75E0437B8057}" type="presParOf" srcId="{DC2C2A21-D54E-49A5-80D1-BE900CB98E62}" destId="{05AB223D-DA1C-4FFF-A046-967D854E2932}" srcOrd="0" destOrd="0" presId="urn:microsoft.com/office/officeart/2005/8/layout/hList9"/>
    <dgm:cxn modelId="{3837FB50-DC82-4751-908E-C43E94F5F963}" type="presParOf" srcId="{DC2C2A21-D54E-49A5-80D1-BE900CB98E62}" destId="{19CF51F5-A644-46C8-BEB4-4CF3C043BD50}" srcOrd="1" destOrd="0" presId="urn:microsoft.com/office/officeart/2005/8/layout/hList9"/>
    <dgm:cxn modelId="{3501D7B3-BDEC-4D5E-86F3-6F5D468113FA}" type="presParOf" srcId="{19CF51F5-A644-46C8-BEB4-4CF3C043BD50}" destId="{5F95A5EC-053C-45F1-8A83-D8F7AEE74223}" srcOrd="0" destOrd="0" presId="urn:microsoft.com/office/officeart/2005/8/layout/hList9"/>
    <dgm:cxn modelId="{06CB23C8-3E9E-43AE-BE9C-00256B6DA349}" type="presParOf" srcId="{19CF51F5-A644-46C8-BEB4-4CF3C043BD50}" destId="{D46172C8-FD2D-45DF-A642-DB64AD1E5293}" srcOrd="1" destOrd="0" presId="urn:microsoft.com/office/officeart/2005/8/layout/hList9"/>
    <dgm:cxn modelId="{DAFB5732-F3A2-4A42-86AC-AA95F725853E}" type="presParOf" srcId="{D46172C8-FD2D-45DF-A642-DB64AD1E5293}" destId="{84E547FC-530C-441E-B123-169B56E7DF51}" srcOrd="0" destOrd="0" presId="urn:microsoft.com/office/officeart/2005/8/layout/hList9"/>
    <dgm:cxn modelId="{48E1AD54-1A0D-4B09-881C-0BC59A0984EB}" type="presParOf" srcId="{D46172C8-FD2D-45DF-A642-DB64AD1E5293}" destId="{75D8B18C-AF60-4F9C-AF07-4CE04FA27C43}" srcOrd="1" destOrd="0" presId="urn:microsoft.com/office/officeart/2005/8/layout/hList9"/>
    <dgm:cxn modelId="{35C020C7-46DE-4A63-9057-AA6B4A077695}" type="presParOf" srcId="{DC2C2A21-D54E-49A5-80D1-BE900CB98E62}" destId="{C08F07BE-6053-42B9-9992-60D615DCA421}" srcOrd="2" destOrd="0" presId="urn:microsoft.com/office/officeart/2005/8/layout/hList9"/>
    <dgm:cxn modelId="{496729D2-CCFF-4B1D-81D6-14095995398D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400" dirty="0" smtClean="0"/>
            <a:t>[</a:t>
          </a:r>
          <a:r>
            <a:rPr lang="ru-RU" sz="2400" dirty="0" smtClean="0"/>
            <a:t> </a:t>
          </a:r>
          <a:r>
            <a:rPr lang="ru-RU" sz="2400" u="sng" dirty="0" smtClean="0"/>
            <a:t>      </a:t>
          </a:r>
          <a:r>
            <a:rPr lang="ru-RU" sz="2400" u="none" dirty="0" smtClean="0"/>
            <a:t> </a:t>
          </a:r>
          <a:r>
            <a:rPr lang="ru-RU" sz="2400" u="dbl" baseline="0" dirty="0" smtClean="0"/>
            <a:t>      </a:t>
          </a:r>
          <a:r>
            <a:rPr lang="ru-RU" sz="2400" dirty="0" smtClean="0"/>
            <a:t> </a:t>
          </a:r>
          <a:r>
            <a:rPr lang="en-US" sz="2400" dirty="0" smtClean="0"/>
            <a:t>]</a:t>
          </a:r>
          <a:r>
            <a:rPr lang="ru-RU" sz="2400" dirty="0" smtClean="0"/>
            <a:t>, </a:t>
          </a:r>
          <a:r>
            <a:rPr lang="ru-RU" sz="2400" b="1" dirty="0" smtClean="0"/>
            <a:t>(</a:t>
          </a:r>
          <a:r>
            <a:rPr lang="ru-RU" sz="2400" dirty="0" smtClean="0"/>
            <a:t>который</a:t>
          </a:r>
          <a:r>
            <a:rPr lang="ru-RU" sz="1800" dirty="0" smtClean="0"/>
            <a:t>(-</a:t>
          </a:r>
          <a:r>
            <a:rPr lang="ru-RU" sz="1800" dirty="0" err="1" smtClean="0"/>
            <a:t>ая</a:t>
          </a:r>
          <a:r>
            <a:rPr lang="ru-RU" sz="1800" dirty="0" smtClean="0"/>
            <a:t>, -</a:t>
          </a:r>
          <a:r>
            <a:rPr lang="ru-RU" sz="1800" dirty="0" err="1" smtClean="0"/>
            <a:t>ое</a:t>
          </a:r>
          <a:r>
            <a:rPr lang="ru-RU" sz="1800" dirty="0" smtClean="0"/>
            <a:t>, -</a:t>
          </a:r>
          <a:r>
            <a:rPr lang="ru-RU" sz="1800" dirty="0" err="1" smtClean="0"/>
            <a:t>ые</a:t>
          </a:r>
          <a:r>
            <a:rPr lang="ru-RU" sz="1800" dirty="0" smtClean="0"/>
            <a:t>)</a:t>
          </a:r>
          <a:r>
            <a:rPr lang="ru-RU" sz="2400" dirty="0" smtClean="0"/>
            <a:t>, как ожидается/предполагается … ,  </a:t>
          </a:r>
          <a:r>
            <a:rPr lang="en-US" sz="2400" dirty="0" smtClean="0"/>
            <a:t>)</a:t>
          </a:r>
          <a:r>
            <a:rPr lang="ru-RU" sz="2400" dirty="0" smtClean="0"/>
            <a:t>.</a:t>
          </a:r>
          <a:endParaRPr lang="ru-RU" sz="24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5508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</dgm:pt>
  </dgm:ptLst>
  <dgm:cxnLst>
    <dgm:cxn modelId="{2C7F3D23-C08D-4C5A-8352-8B04D3086C47}" type="presOf" srcId="{A18924A7-4B0A-4E49-A954-387FCE44D0CA}" destId="{75D8B18C-AF60-4F9C-AF07-4CE04FA27C43}" srcOrd="1" destOrd="0" presId="urn:microsoft.com/office/officeart/2005/8/layout/hList9"/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9C03CAB6-6144-43A9-A93D-5DD3DF37A8BF}" type="presOf" srcId="{C03E5712-EDE1-4B6D-9C54-4D9FFFFABAA2}" destId="{DC2C2A21-D54E-49A5-80D1-BE900CB98E62}" srcOrd="0" destOrd="0" presId="urn:microsoft.com/office/officeart/2005/8/layout/hList9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84E05A02-6308-4A5F-BC20-8139C89A632F}" type="presOf" srcId="{DB376450-C75E-4D1F-A123-BA00559C374E}" destId="{029328A2-743A-4300-83B8-C6800F2E7B5D}" srcOrd="0" destOrd="0" presId="urn:microsoft.com/office/officeart/2005/8/layout/hList9"/>
    <dgm:cxn modelId="{D9802E15-2357-44B5-BADA-827764B9CE25}" type="presOf" srcId="{A18924A7-4B0A-4E49-A954-387FCE44D0CA}" destId="{84E547FC-530C-441E-B123-169B56E7DF51}" srcOrd="0" destOrd="0" presId="urn:microsoft.com/office/officeart/2005/8/layout/hList9"/>
    <dgm:cxn modelId="{1ED924EF-96FE-4B3D-9CB5-7D9F5C234846}" type="presParOf" srcId="{DC2C2A21-D54E-49A5-80D1-BE900CB98E62}" destId="{05AB223D-DA1C-4FFF-A046-967D854E2932}" srcOrd="0" destOrd="0" presId="urn:microsoft.com/office/officeart/2005/8/layout/hList9"/>
    <dgm:cxn modelId="{0DEBB815-9E93-4077-9FCC-CD26CFBBC2D4}" type="presParOf" srcId="{DC2C2A21-D54E-49A5-80D1-BE900CB98E62}" destId="{19CF51F5-A644-46C8-BEB4-4CF3C043BD50}" srcOrd="1" destOrd="0" presId="urn:microsoft.com/office/officeart/2005/8/layout/hList9"/>
    <dgm:cxn modelId="{1D63BF01-6E36-4C99-8C3C-101712283C92}" type="presParOf" srcId="{19CF51F5-A644-46C8-BEB4-4CF3C043BD50}" destId="{5F95A5EC-053C-45F1-8A83-D8F7AEE74223}" srcOrd="0" destOrd="0" presId="urn:microsoft.com/office/officeart/2005/8/layout/hList9"/>
    <dgm:cxn modelId="{BDDBD2D2-549B-499F-A1FF-43905ECB16AF}" type="presParOf" srcId="{19CF51F5-A644-46C8-BEB4-4CF3C043BD50}" destId="{D46172C8-FD2D-45DF-A642-DB64AD1E5293}" srcOrd="1" destOrd="0" presId="urn:microsoft.com/office/officeart/2005/8/layout/hList9"/>
    <dgm:cxn modelId="{5043F2B7-85D2-4509-B472-C4F39BF05699}" type="presParOf" srcId="{D46172C8-FD2D-45DF-A642-DB64AD1E5293}" destId="{84E547FC-530C-441E-B123-169B56E7DF51}" srcOrd="0" destOrd="0" presId="urn:microsoft.com/office/officeart/2005/8/layout/hList9"/>
    <dgm:cxn modelId="{078584B6-6CDC-42FF-A95D-9B6031D1A0AC}" type="presParOf" srcId="{D46172C8-FD2D-45DF-A642-DB64AD1E5293}" destId="{75D8B18C-AF60-4F9C-AF07-4CE04FA27C43}" srcOrd="1" destOrd="0" presId="urn:microsoft.com/office/officeart/2005/8/layout/hList9"/>
    <dgm:cxn modelId="{D77793E0-03C8-4A06-9900-2538656510EC}" type="presParOf" srcId="{DC2C2A21-D54E-49A5-80D1-BE900CB98E62}" destId="{C08F07BE-6053-42B9-9992-60D615DCA421}" srcOrd="2" destOrd="0" presId="urn:microsoft.com/office/officeart/2005/8/layout/hList9"/>
    <dgm:cxn modelId="{CC106536-A099-4570-8E74-9FA2E3336F8D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800" dirty="0" smtClean="0"/>
            <a:t>[</a:t>
          </a:r>
          <a:r>
            <a:rPr lang="ru-RU" sz="2800" dirty="0" smtClean="0"/>
            <a:t>  </a:t>
          </a:r>
          <a:r>
            <a:rPr lang="ru-RU" sz="2800" u="sng" dirty="0" smtClean="0"/>
            <a:t>      </a:t>
          </a:r>
          <a:r>
            <a:rPr lang="ru-RU" sz="2800" dirty="0" smtClean="0"/>
            <a:t>   </a:t>
          </a:r>
          <a:r>
            <a:rPr lang="ru-RU" sz="2800" u="dbl" baseline="0" dirty="0" smtClean="0"/>
            <a:t>      </a:t>
          </a:r>
          <a:r>
            <a:rPr lang="ru-RU" sz="2800" dirty="0" smtClean="0"/>
            <a:t>    </a:t>
          </a:r>
          <a:r>
            <a:rPr lang="en-US" sz="2800" dirty="0" smtClean="0"/>
            <a:t>]</a:t>
          </a:r>
          <a:r>
            <a:rPr lang="ru-RU" sz="2800" dirty="0" smtClean="0"/>
            <a:t>.</a:t>
          </a:r>
          <a:endParaRPr lang="ru-RU" sz="28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4813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  <dgm:t>
        <a:bodyPr/>
        <a:lstStyle/>
        <a:p>
          <a:endParaRPr lang="ru-RU"/>
        </a:p>
      </dgm:t>
    </dgm:pt>
  </dgm:ptLst>
  <dgm:cxnLst>
    <dgm:cxn modelId="{00AF848E-397E-4473-8F91-6A65B1E56ED8}" type="presOf" srcId="{C03E5712-EDE1-4B6D-9C54-4D9FFFFABAA2}" destId="{DC2C2A21-D54E-49A5-80D1-BE900CB98E62}" srcOrd="0" destOrd="0" presId="urn:microsoft.com/office/officeart/2005/8/layout/hList9"/>
    <dgm:cxn modelId="{9D3C9A13-796A-4921-96B0-1356EDA921E9}" type="presOf" srcId="{A18924A7-4B0A-4E49-A954-387FCE44D0CA}" destId="{84E547FC-530C-441E-B123-169B56E7DF51}" srcOrd="0" destOrd="0" presId="urn:microsoft.com/office/officeart/2005/8/layout/hList9"/>
    <dgm:cxn modelId="{3D4F0E89-8D0A-4510-9B8A-DE308AF6E928}" type="presOf" srcId="{DB376450-C75E-4D1F-A123-BA00559C374E}" destId="{029328A2-743A-4300-83B8-C6800F2E7B5D}" srcOrd="0" destOrd="0" presId="urn:microsoft.com/office/officeart/2005/8/layout/hList9"/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1C478A1E-5AD4-4E4F-8948-4D130F9FB82A}" type="presOf" srcId="{A18924A7-4B0A-4E49-A954-387FCE44D0CA}" destId="{75D8B18C-AF60-4F9C-AF07-4CE04FA27C43}" srcOrd="1" destOrd="0" presId="urn:microsoft.com/office/officeart/2005/8/layout/hList9"/>
    <dgm:cxn modelId="{5DC02EDF-C3B5-4FF8-9E17-0C1F60533BBA}" type="presParOf" srcId="{DC2C2A21-D54E-49A5-80D1-BE900CB98E62}" destId="{05AB223D-DA1C-4FFF-A046-967D854E2932}" srcOrd="0" destOrd="0" presId="urn:microsoft.com/office/officeart/2005/8/layout/hList9"/>
    <dgm:cxn modelId="{E48AFA14-ED07-42F0-A9DE-6716F77EC499}" type="presParOf" srcId="{DC2C2A21-D54E-49A5-80D1-BE900CB98E62}" destId="{19CF51F5-A644-46C8-BEB4-4CF3C043BD50}" srcOrd="1" destOrd="0" presId="urn:microsoft.com/office/officeart/2005/8/layout/hList9"/>
    <dgm:cxn modelId="{E306FF64-166A-4519-925F-845E33C9432F}" type="presParOf" srcId="{19CF51F5-A644-46C8-BEB4-4CF3C043BD50}" destId="{5F95A5EC-053C-45F1-8A83-D8F7AEE74223}" srcOrd="0" destOrd="0" presId="urn:microsoft.com/office/officeart/2005/8/layout/hList9"/>
    <dgm:cxn modelId="{AE84A6B3-E93A-41F7-865D-604FA9E271DA}" type="presParOf" srcId="{19CF51F5-A644-46C8-BEB4-4CF3C043BD50}" destId="{D46172C8-FD2D-45DF-A642-DB64AD1E5293}" srcOrd="1" destOrd="0" presId="urn:microsoft.com/office/officeart/2005/8/layout/hList9"/>
    <dgm:cxn modelId="{243BAE6F-F3F1-49E3-B48C-FF0F0472FEC5}" type="presParOf" srcId="{D46172C8-FD2D-45DF-A642-DB64AD1E5293}" destId="{84E547FC-530C-441E-B123-169B56E7DF51}" srcOrd="0" destOrd="0" presId="urn:microsoft.com/office/officeart/2005/8/layout/hList9"/>
    <dgm:cxn modelId="{456CF58D-C03A-4E7C-A914-B66CBACEF70C}" type="presParOf" srcId="{D46172C8-FD2D-45DF-A642-DB64AD1E5293}" destId="{75D8B18C-AF60-4F9C-AF07-4CE04FA27C43}" srcOrd="1" destOrd="0" presId="urn:microsoft.com/office/officeart/2005/8/layout/hList9"/>
    <dgm:cxn modelId="{E3904A47-2E9B-4AD7-A76E-BE3AF5274B29}" type="presParOf" srcId="{DC2C2A21-D54E-49A5-80D1-BE900CB98E62}" destId="{C08F07BE-6053-42B9-9992-60D615DCA421}" srcOrd="2" destOrd="0" presId="urn:microsoft.com/office/officeart/2005/8/layout/hList9"/>
    <dgm:cxn modelId="{17EC3785-BB78-4B49-B47A-0139EE880581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800" dirty="0" smtClean="0"/>
            <a:t>[</a:t>
          </a:r>
          <a:r>
            <a:rPr lang="ru-RU" sz="2800" dirty="0" smtClean="0"/>
            <a:t>Говорят/сообщают …</a:t>
          </a:r>
          <a:r>
            <a:rPr lang="en-US" sz="2800" dirty="0" smtClean="0"/>
            <a:t>],</a:t>
          </a:r>
          <a:r>
            <a:rPr lang="ru-RU" sz="2800" dirty="0" smtClean="0"/>
            <a:t> что</a:t>
          </a:r>
          <a:r>
            <a:rPr lang="en-US" sz="2800" dirty="0" smtClean="0"/>
            <a:t> </a:t>
          </a:r>
          <a:endParaRPr lang="ru-RU" sz="2800" dirty="0" smtClean="0"/>
        </a:p>
        <a:p>
          <a:r>
            <a:rPr lang="en-US" sz="2800" dirty="0" smtClean="0"/>
            <a:t>(</a:t>
          </a:r>
          <a:r>
            <a:rPr lang="ru-RU" sz="2800" dirty="0" smtClean="0"/>
            <a:t> </a:t>
          </a:r>
          <a:r>
            <a:rPr lang="ru-RU" sz="2800" u="sng" dirty="0" smtClean="0"/>
            <a:t>      </a:t>
          </a:r>
          <a:r>
            <a:rPr lang="ru-RU" sz="2800" u="none" dirty="0" smtClean="0"/>
            <a:t> </a:t>
          </a:r>
          <a:r>
            <a:rPr lang="ru-RU" sz="2800" i="1" dirty="0" smtClean="0"/>
            <a:t>не</a:t>
          </a:r>
          <a:r>
            <a:rPr lang="ru-RU" sz="2800" dirty="0" smtClean="0"/>
            <a:t> </a:t>
          </a:r>
          <a:r>
            <a:rPr lang="ru-RU" sz="2800" b="1" dirty="0" smtClean="0"/>
            <a:t> </a:t>
          </a:r>
          <a:r>
            <a:rPr lang="ru-RU" sz="2800" b="1" u="dbl" baseline="0" dirty="0" smtClean="0"/>
            <a:t>      </a:t>
          </a:r>
          <a:r>
            <a:rPr lang="ru-RU" sz="2800" dirty="0" smtClean="0"/>
            <a:t> </a:t>
          </a:r>
          <a:r>
            <a:rPr lang="en-US" sz="2800" dirty="0" smtClean="0"/>
            <a:t>)</a:t>
          </a:r>
          <a:r>
            <a:rPr lang="ru-RU" sz="2800" dirty="0" smtClean="0"/>
            <a:t>.</a:t>
          </a:r>
          <a:endParaRPr lang="ru-RU" sz="28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4813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  <dgm:t>
        <a:bodyPr/>
        <a:lstStyle/>
        <a:p>
          <a:endParaRPr lang="ru-RU"/>
        </a:p>
      </dgm:t>
    </dgm:pt>
  </dgm:ptLst>
  <dgm:cxnLst>
    <dgm:cxn modelId="{9D2D369C-4653-4AD2-9CA1-B70E9078904B}" type="presOf" srcId="{A18924A7-4B0A-4E49-A954-387FCE44D0CA}" destId="{75D8B18C-AF60-4F9C-AF07-4CE04FA27C43}" srcOrd="1" destOrd="0" presId="urn:microsoft.com/office/officeart/2005/8/layout/hList9"/>
    <dgm:cxn modelId="{EEE94251-F417-439C-99F3-A716FA27DAF3}" type="presOf" srcId="{DB376450-C75E-4D1F-A123-BA00559C374E}" destId="{029328A2-743A-4300-83B8-C6800F2E7B5D}" srcOrd="0" destOrd="0" presId="urn:microsoft.com/office/officeart/2005/8/layout/hList9"/>
    <dgm:cxn modelId="{F99F7B70-640E-4A11-98C6-F830E0C604B3}" type="presOf" srcId="{A18924A7-4B0A-4E49-A954-387FCE44D0CA}" destId="{84E547FC-530C-441E-B123-169B56E7DF51}" srcOrd="0" destOrd="0" presId="urn:microsoft.com/office/officeart/2005/8/layout/hList9"/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78F187D9-D6AB-4B04-A107-328251CF2FDA}" type="presOf" srcId="{C03E5712-EDE1-4B6D-9C54-4D9FFFFABAA2}" destId="{DC2C2A21-D54E-49A5-80D1-BE900CB98E62}" srcOrd="0" destOrd="0" presId="urn:microsoft.com/office/officeart/2005/8/layout/hList9"/>
    <dgm:cxn modelId="{587103A7-C3DA-4AD7-AC02-851A1EB7D4A9}" type="presParOf" srcId="{DC2C2A21-D54E-49A5-80D1-BE900CB98E62}" destId="{05AB223D-DA1C-4FFF-A046-967D854E2932}" srcOrd="0" destOrd="0" presId="urn:microsoft.com/office/officeart/2005/8/layout/hList9"/>
    <dgm:cxn modelId="{7E528C97-336D-40CA-ACBD-DE70CA97332D}" type="presParOf" srcId="{DC2C2A21-D54E-49A5-80D1-BE900CB98E62}" destId="{19CF51F5-A644-46C8-BEB4-4CF3C043BD50}" srcOrd="1" destOrd="0" presId="urn:microsoft.com/office/officeart/2005/8/layout/hList9"/>
    <dgm:cxn modelId="{F5EDDE44-E6C5-4032-B51B-D9A05994A2C0}" type="presParOf" srcId="{19CF51F5-A644-46C8-BEB4-4CF3C043BD50}" destId="{5F95A5EC-053C-45F1-8A83-D8F7AEE74223}" srcOrd="0" destOrd="0" presId="urn:microsoft.com/office/officeart/2005/8/layout/hList9"/>
    <dgm:cxn modelId="{6C70F379-AE0C-4631-8AB7-3CF879B4FEC0}" type="presParOf" srcId="{19CF51F5-A644-46C8-BEB4-4CF3C043BD50}" destId="{D46172C8-FD2D-45DF-A642-DB64AD1E5293}" srcOrd="1" destOrd="0" presId="urn:microsoft.com/office/officeart/2005/8/layout/hList9"/>
    <dgm:cxn modelId="{4DEA827C-B536-48CC-9BC9-888BAC26E8A3}" type="presParOf" srcId="{D46172C8-FD2D-45DF-A642-DB64AD1E5293}" destId="{84E547FC-530C-441E-B123-169B56E7DF51}" srcOrd="0" destOrd="0" presId="urn:microsoft.com/office/officeart/2005/8/layout/hList9"/>
    <dgm:cxn modelId="{65F7BF72-8756-4C57-A51C-3D143BD2B363}" type="presParOf" srcId="{D46172C8-FD2D-45DF-A642-DB64AD1E5293}" destId="{75D8B18C-AF60-4F9C-AF07-4CE04FA27C43}" srcOrd="1" destOrd="0" presId="urn:microsoft.com/office/officeart/2005/8/layout/hList9"/>
    <dgm:cxn modelId="{37FC2DD6-54EF-4C03-A589-37ACC92752CC}" type="presParOf" srcId="{DC2C2A21-D54E-49A5-80D1-BE900CB98E62}" destId="{C08F07BE-6053-42B9-9992-60D615DCA421}" srcOrd="2" destOrd="0" presId="urn:microsoft.com/office/officeart/2005/8/layout/hList9"/>
    <dgm:cxn modelId="{E4B5435F-D523-461C-BE3B-060AFADB74FF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800" dirty="0" smtClean="0"/>
            <a:t>[</a:t>
          </a:r>
          <a:r>
            <a:rPr lang="ru-RU" sz="2800" i="1" dirty="0" smtClean="0"/>
            <a:t>Можно</a:t>
          </a:r>
          <a:r>
            <a:rPr lang="ru-RU" sz="2800" dirty="0" smtClean="0"/>
            <a:t> считать …</a:t>
          </a:r>
          <a:r>
            <a:rPr lang="en-US" sz="2800" dirty="0" smtClean="0"/>
            <a:t>],</a:t>
          </a:r>
          <a:r>
            <a:rPr lang="ru-RU" sz="2800" dirty="0" smtClean="0"/>
            <a:t> что</a:t>
          </a:r>
          <a:br>
            <a:rPr lang="ru-RU" sz="2800" dirty="0" smtClean="0"/>
          </a:br>
          <a:r>
            <a:rPr lang="en-US" sz="2800" dirty="0" smtClean="0"/>
            <a:t>(</a:t>
          </a:r>
          <a:r>
            <a:rPr lang="ru-RU" sz="2800" dirty="0" smtClean="0"/>
            <a:t> </a:t>
          </a:r>
          <a:r>
            <a:rPr lang="ru-RU" sz="2800" u="sng" dirty="0" smtClean="0"/>
            <a:t>      </a:t>
          </a:r>
          <a:r>
            <a:rPr lang="ru-RU" sz="2800" dirty="0" smtClean="0"/>
            <a:t> </a:t>
          </a:r>
          <a:r>
            <a:rPr lang="ru-RU" sz="2800" b="1" dirty="0" smtClean="0"/>
            <a:t> </a:t>
          </a:r>
          <a:r>
            <a:rPr lang="ru-RU" sz="2800" b="1" u="dbl" baseline="0" dirty="0" smtClean="0"/>
            <a:t>      </a:t>
          </a:r>
          <a:r>
            <a:rPr lang="ru-RU" sz="2800" dirty="0" smtClean="0"/>
            <a:t> </a:t>
          </a:r>
          <a:r>
            <a:rPr lang="en-US" sz="2800" dirty="0" smtClean="0"/>
            <a:t>)</a:t>
          </a:r>
          <a:r>
            <a:rPr lang="ru-RU" sz="2800" dirty="0" smtClean="0"/>
            <a:t>.</a:t>
          </a:r>
          <a:endParaRPr lang="ru-RU" sz="28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4813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</dgm:pt>
  </dgm:ptLst>
  <dgm:cxnLst>
    <dgm:cxn modelId="{8A92B9E7-940E-400E-93E5-42FBBBC2AF50}" type="presOf" srcId="{DB376450-C75E-4D1F-A123-BA00559C374E}" destId="{029328A2-743A-4300-83B8-C6800F2E7B5D}" srcOrd="0" destOrd="0" presId="urn:microsoft.com/office/officeart/2005/8/layout/hList9"/>
    <dgm:cxn modelId="{AD1726FB-4436-4931-AC04-F80FC51A89C1}" type="presOf" srcId="{C03E5712-EDE1-4B6D-9C54-4D9FFFFABAA2}" destId="{DC2C2A21-D54E-49A5-80D1-BE900CB98E62}" srcOrd="0" destOrd="0" presId="urn:microsoft.com/office/officeart/2005/8/layout/hList9"/>
    <dgm:cxn modelId="{4BB68F7D-A060-4980-BB90-912F8B917B80}" type="presOf" srcId="{A18924A7-4B0A-4E49-A954-387FCE44D0CA}" destId="{75D8B18C-AF60-4F9C-AF07-4CE04FA27C43}" srcOrd="1" destOrd="0" presId="urn:microsoft.com/office/officeart/2005/8/layout/hList9"/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266DE332-A703-4FC4-A9AA-BC98C2504A96}" type="presOf" srcId="{A18924A7-4B0A-4E49-A954-387FCE44D0CA}" destId="{84E547FC-530C-441E-B123-169B56E7DF51}" srcOrd="0" destOrd="0" presId="urn:microsoft.com/office/officeart/2005/8/layout/hList9"/>
    <dgm:cxn modelId="{DEE5A28B-CA70-486B-ACD7-1E8221787A41}" type="presParOf" srcId="{DC2C2A21-D54E-49A5-80D1-BE900CB98E62}" destId="{05AB223D-DA1C-4FFF-A046-967D854E2932}" srcOrd="0" destOrd="0" presId="urn:microsoft.com/office/officeart/2005/8/layout/hList9"/>
    <dgm:cxn modelId="{366880C8-9AB2-4CF1-8100-B73ED0999D21}" type="presParOf" srcId="{DC2C2A21-D54E-49A5-80D1-BE900CB98E62}" destId="{19CF51F5-A644-46C8-BEB4-4CF3C043BD50}" srcOrd="1" destOrd="0" presId="urn:microsoft.com/office/officeart/2005/8/layout/hList9"/>
    <dgm:cxn modelId="{3BA2A6A5-7E27-497B-907D-401BA89D46B6}" type="presParOf" srcId="{19CF51F5-A644-46C8-BEB4-4CF3C043BD50}" destId="{5F95A5EC-053C-45F1-8A83-D8F7AEE74223}" srcOrd="0" destOrd="0" presId="urn:microsoft.com/office/officeart/2005/8/layout/hList9"/>
    <dgm:cxn modelId="{E054A78A-E864-43A3-9650-9C60C1F1F329}" type="presParOf" srcId="{19CF51F5-A644-46C8-BEB4-4CF3C043BD50}" destId="{D46172C8-FD2D-45DF-A642-DB64AD1E5293}" srcOrd="1" destOrd="0" presId="urn:microsoft.com/office/officeart/2005/8/layout/hList9"/>
    <dgm:cxn modelId="{96EE58CC-3278-4625-BF5F-2832F76F41A5}" type="presParOf" srcId="{D46172C8-FD2D-45DF-A642-DB64AD1E5293}" destId="{84E547FC-530C-441E-B123-169B56E7DF51}" srcOrd="0" destOrd="0" presId="urn:microsoft.com/office/officeart/2005/8/layout/hList9"/>
    <dgm:cxn modelId="{8B875F89-C798-4AD7-8036-97DC15DA16AE}" type="presParOf" srcId="{D46172C8-FD2D-45DF-A642-DB64AD1E5293}" destId="{75D8B18C-AF60-4F9C-AF07-4CE04FA27C43}" srcOrd="1" destOrd="0" presId="urn:microsoft.com/office/officeart/2005/8/layout/hList9"/>
    <dgm:cxn modelId="{7F0289C1-F46E-4F55-A86F-FD437DAC4B3E}" type="presParOf" srcId="{DC2C2A21-D54E-49A5-80D1-BE900CB98E62}" destId="{C08F07BE-6053-42B9-9992-60D615DCA421}" srcOrd="2" destOrd="0" presId="urn:microsoft.com/office/officeart/2005/8/layout/hList9"/>
    <dgm:cxn modelId="{0355F996-86BA-4697-87F8-09F5C93AA475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3E5712-EDE1-4B6D-9C54-4D9FFFFABAA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376450-C75E-4D1F-A123-BA00559C374E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A77B9E9-4434-4042-88BE-2B4BB6E7D605}" type="parTrans" cxnId="{D7BA8EBA-5393-4027-AEC8-F037F5D61C86}">
      <dgm:prSet/>
      <dgm:spPr/>
      <dgm:t>
        <a:bodyPr/>
        <a:lstStyle/>
        <a:p>
          <a:endParaRPr lang="ru-RU"/>
        </a:p>
      </dgm:t>
    </dgm:pt>
    <dgm:pt modelId="{4453BBDE-CD5B-4817-ACC7-0295928BD245}" type="sibTrans" cxnId="{D7BA8EBA-5393-4027-AEC8-F037F5D61C86}">
      <dgm:prSet/>
      <dgm:spPr/>
      <dgm:t>
        <a:bodyPr/>
        <a:lstStyle/>
        <a:p>
          <a:endParaRPr lang="ru-RU"/>
        </a:p>
      </dgm:t>
    </dgm:pt>
    <dgm:pt modelId="{A18924A7-4B0A-4E49-A954-387FCE44D0CA}">
      <dgm:prSet phldrT="[Текст]" custT="1"/>
      <dgm:spPr/>
      <dgm:t>
        <a:bodyPr/>
        <a:lstStyle/>
        <a:p>
          <a:r>
            <a:rPr lang="en-US" sz="2800" dirty="0" smtClean="0"/>
            <a:t>[</a:t>
          </a:r>
          <a:r>
            <a:rPr lang="ru-RU" sz="2800" dirty="0" smtClean="0"/>
            <a:t> </a:t>
          </a:r>
          <a:r>
            <a:rPr lang="ru-RU" sz="2800" u="sng" dirty="0" smtClean="0"/>
            <a:t>      </a:t>
          </a:r>
          <a:r>
            <a:rPr lang="ru-RU" sz="2800" u="none" dirty="0" smtClean="0"/>
            <a:t> </a:t>
          </a:r>
          <a:r>
            <a:rPr lang="ru-RU" sz="2800" u="dbl" baseline="0" dirty="0" smtClean="0"/>
            <a:t>      </a:t>
          </a:r>
          <a:r>
            <a:rPr lang="ru-RU" sz="2800" u="none" baseline="0" dirty="0" smtClean="0"/>
            <a:t> </a:t>
          </a:r>
          <a:r>
            <a:rPr lang="en-US" sz="2800" dirty="0" smtClean="0"/>
            <a:t>],</a:t>
          </a:r>
          <a:r>
            <a:rPr lang="ru-RU" sz="2800" dirty="0" smtClean="0"/>
            <a:t> что/чтобы/как</a:t>
          </a:r>
          <a:br>
            <a:rPr lang="ru-RU" sz="2800" dirty="0" smtClean="0"/>
          </a:br>
          <a:r>
            <a:rPr lang="en-US" sz="2800" dirty="0" smtClean="0"/>
            <a:t>(</a:t>
          </a:r>
          <a:r>
            <a:rPr lang="ru-RU" sz="2800" dirty="0" smtClean="0"/>
            <a:t> </a:t>
          </a:r>
          <a:r>
            <a:rPr lang="ru-RU" sz="2800" u="sng" dirty="0" smtClean="0"/>
            <a:t>      </a:t>
          </a:r>
          <a:r>
            <a:rPr lang="ru-RU" sz="2800" dirty="0" smtClean="0"/>
            <a:t> </a:t>
          </a:r>
          <a:r>
            <a:rPr lang="ru-RU" sz="2800" b="1" dirty="0" smtClean="0"/>
            <a:t> </a:t>
          </a:r>
          <a:r>
            <a:rPr lang="ru-RU" sz="2800" b="1" u="dbl" baseline="0" dirty="0" smtClean="0"/>
            <a:t>      </a:t>
          </a:r>
          <a:r>
            <a:rPr lang="ru-RU" sz="2800" dirty="0" smtClean="0"/>
            <a:t> </a:t>
          </a:r>
          <a:r>
            <a:rPr lang="en-US" sz="2800" dirty="0" smtClean="0"/>
            <a:t>)</a:t>
          </a:r>
          <a:r>
            <a:rPr lang="ru-RU" sz="2800" dirty="0" smtClean="0"/>
            <a:t>.</a:t>
          </a:r>
          <a:endParaRPr lang="ru-RU" sz="2800" dirty="0"/>
        </a:p>
      </dgm:t>
    </dgm:pt>
    <dgm:pt modelId="{9E68A93B-B123-4716-A27E-2F5616344DED}" type="parTrans" cxnId="{1B4AB613-5F40-4A44-82D6-5F4493360894}">
      <dgm:prSet/>
      <dgm:spPr/>
      <dgm:t>
        <a:bodyPr/>
        <a:lstStyle/>
        <a:p>
          <a:endParaRPr lang="ru-RU"/>
        </a:p>
      </dgm:t>
    </dgm:pt>
    <dgm:pt modelId="{22002E0D-515C-4B63-A332-C0DDFD0A9133}" type="sibTrans" cxnId="{1B4AB613-5F40-4A44-82D6-5F4493360894}">
      <dgm:prSet/>
      <dgm:spPr/>
      <dgm:t>
        <a:bodyPr/>
        <a:lstStyle/>
        <a:p>
          <a:endParaRPr lang="ru-RU"/>
        </a:p>
      </dgm:t>
    </dgm:pt>
    <dgm:pt modelId="{DC2C2A21-D54E-49A5-80D1-BE900CB98E62}" type="pres">
      <dgm:prSet presAssocID="{C03E5712-EDE1-4B6D-9C54-4D9FFFFABAA2}" presName="list" presStyleCnt="0">
        <dgm:presLayoutVars>
          <dgm:dir/>
          <dgm:animLvl val="lvl"/>
        </dgm:presLayoutVars>
      </dgm:prSet>
      <dgm:spPr/>
    </dgm:pt>
    <dgm:pt modelId="{05AB223D-DA1C-4FFF-A046-967D854E2932}" type="pres">
      <dgm:prSet presAssocID="{DB376450-C75E-4D1F-A123-BA00559C374E}" presName="posSpace" presStyleCnt="0"/>
      <dgm:spPr/>
    </dgm:pt>
    <dgm:pt modelId="{19CF51F5-A644-46C8-BEB4-4CF3C043BD50}" type="pres">
      <dgm:prSet presAssocID="{DB376450-C75E-4D1F-A123-BA00559C374E}" presName="vertFlow" presStyleCnt="0"/>
      <dgm:spPr/>
    </dgm:pt>
    <dgm:pt modelId="{5F95A5EC-053C-45F1-8A83-D8F7AEE74223}" type="pres">
      <dgm:prSet presAssocID="{DB376450-C75E-4D1F-A123-BA00559C374E}" presName="topSpace" presStyleCnt="0"/>
      <dgm:spPr/>
    </dgm:pt>
    <dgm:pt modelId="{D46172C8-FD2D-45DF-A642-DB64AD1E5293}" type="pres">
      <dgm:prSet presAssocID="{DB376450-C75E-4D1F-A123-BA00559C374E}" presName="firstComp" presStyleCnt="0"/>
      <dgm:spPr/>
    </dgm:pt>
    <dgm:pt modelId="{84E547FC-530C-441E-B123-169B56E7DF51}" type="pres">
      <dgm:prSet presAssocID="{DB376450-C75E-4D1F-A123-BA00559C374E}" presName="firstChild" presStyleLbl="bgAccFollowNode1" presStyleIdx="0" presStyleCnt="1" custScaleX="124813" custLinFactNeighborX="-20551" custLinFactNeighborY="-15766"/>
      <dgm:spPr/>
      <dgm:t>
        <a:bodyPr/>
        <a:lstStyle/>
        <a:p>
          <a:endParaRPr lang="ru-RU"/>
        </a:p>
      </dgm:t>
    </dgm:pt>
    <dgm:pt modelId="{75D8B18C-AF60-4F9C-AF07-4CE04FA27C43}" type="pres">
      <dgm:prSet presAssocID="{DB376450-C75E-4D1F-A123-BA00559C374E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07BE-6053-42B9-9992-60D615DCA421}" type="pres">
      <dgm:prSet presAssocID="{DB376450-C75E-4D1F-A123-BA00559C374E}" presName="negSpace" presStyleCnt="0"/>
      <dgm:spPr/>
    </dgm:pt>
    <dgm:pt modelId="{029328A2-743A-4300-83B8-C6800F2E7B5D}" type="pres">
      <dgm:prSet presAssocID="{DB376450-C75E-4D1F-A123-BA00559C374E}" presName="circle" presStyleLbl="node1" presStyleIdx="0" presStyleCnt="1" custScaleX="46782" custScaleY="46677" custLinFactNeighborX="-62536" custLinFactNeighborY="-3314"/>
      <dgm:spPr/>
    </dgm:pt>
  </dgm:ptLst>
  <dgm:cxnLst>
    <dgm:cxn modelId="{D7BA8EBA-5393-4027-AEC8-F037F5D61C86}" srcId="{C03E5712-EDE1-4B6D-9C54-4D9FFFFABAA2}" destId="{DB376450-C75E-4D1F-A123-BA00559C374E}" srcOrd="0" destOrd="0" parTransId="{FA77B9E9-4434-4042-88BE-2B4BB6E7D605}" sibTransId="{4453BBDE-CD5B-4817-ACC7-0295928BD245}"/>
    <dgm:cxn modelId="{B540FC98-1CD8-4CC8-BEF2-B47C66DF41E2}" type="presOf" srcId="{A18924A7-4B0A-4E49-A954-387FCE44D0CA}" destId="{75D8B18C-AF60-4F9C-AF07-4CE04FA27C43}" srcOrd="1" destOrd="0" presId="urn:microsoft.com/office/officeart/2005/8/layout/hList9"/>
    <dgm:cxn modelId="{2137099C-137B-4437-89E5-4F01A9E8DE2D}" type="presOf" srcId="{A18924A7-4B0A-4E49-A954-387FCE44D0CA}" destId="{84E547FC-530C-441E-B123-169B56E7DF51}" srcOrd="0" destOrd="0" presId="urn:microsoft.com/office/officeart/2005/8/layout/hList9"/>
    <dgm:cxn modelId="{ACCE9001-7F4F-4FB5-8117-6EF5A52031B8}" type="presOf" srcId="{DB376450-C75E-4D1F-A123-BA00559C374E}" destId="{029328A2-743A-4300-83B8-C6800F2E7B5D}" srcOrd="0" destOrd="0" presId="urn:microsoft.com/office/officeart/2005/8/layout/hList9"/>
    <dgm:cxn modelId="{1B4AB613-5F40-4A44-82D6-5F4493360894}" srcId="{DB376450-C75E-4D1F-A123-BA00559C374E}" destId="{A18924A7-4B0A-4E49-A954-387FCE44D0CA}" srcOrd="0" destOrd="0" parTransId="{9E68A93B-B123-4716-A27E-2F5616344DED}" sibTransId="{22002E0D-515C-4B63-A332-C0DDFD0A9133}"/>
    <dgm:cxn modelId="{74B13615-7871-4C55-8059-BBB36BAB623F}" type="presOf" srcId="{C03E5712-EDE1-4B6D-9C54-4D9FFFFABAA2}" destId="{DC2C2A21-D54E-49A5-80D1-BE900CB98E62}" srcOrd="0" destOrd="0" presId="urn:microsoft.com/office/officeart/2005/8/layout/hList9"/>
    <dgm:cxn modelId="{3568E1CE-8E8A-44E4-B425-2E8B91A6B502}" type="presParOf" srcId="{DC2C2A21-D54E-49A5-80D1-BE900CB98E62}" destId="{05AB223D-DA1C-4FFF-A046-967D854E2932}" srcOrd="0" destOrd="0" presId="urn:microsoft.com/office/officeart/2005/8/layout/hList9"/>
    <dgm:cxn modelId="{B6493ACA-1E2E-4A09-99C1-9FD88012908C}" type="presParOf" srcId="{DC2C2A21-D54E-49A5-80D1-BE900CB98E62}" destId="{19CF51F5-A644-46C8-BEB4-4CF3C043BD50}" srcOrd="1" destOrd="0" presId="urn:microsoft.com/office/officeart/2005/8/layout/hList9"/>
    <dgm:cxn modelId="{43F1E2D8-7F2F-45C6-9927-5400BAAD5C13}" type="presParOf" srcId="{19CF51F5-A644-46C8-BEB4-4CF3C043BD50}" destId="{5F95A5EC-053C-45F1-8A83-D8F7AEE74223}" srcOrd="0" destOrd="0" presId="urn:microsoft.com/office/officeart/2005/8/layout/hList9"/>
    <dgm:cxn modelId="{14D1FA2D-D82D-44AD-A7FF-9A4898F82A0C}" type="presParOf" srcId="{19CF51F5-A644-46C8-BEB4-4CF3C043BD50}" destId="{D46172C8-FD2D-45DF-A642-DB64AD1E5293}" srcOrd="1" destOrd="0" presId="urn:microsoft.com/office/officeart/2005/8/layout/hList9"/>
    <dgm:cxn modelId="{5A050D35-A318-49A8-819E-7ABC3C70ACA5}" type="presParOf" srcId="{D46172C8-FD2D-45DF-A642-DB64AD1E5293}" destId="{84E547FC-530C-441E-B123-169B56E7DF51}" srcOrd="0" destOrd="0" presId="urn:microsoft.com/office/officeart/2005/8/layout/hList9"/>
    <dgm:cxn modelId="{C1B48EDB-086D-446F-AB9F-9E29579D4921}" type="presParOf" srcId="{D46172C8-FD2D-45DF-A642-DB64AD1E5293}" destId="{75D8B18C-AF60-4F9C-AF07-4CE04FA27C43}" srcOrd="1" destOrd="0" presId="urn:microsoft.com/office/officeart/2005/8/layout/hList9"/>
    <dgm:cxn modelId="{F979F3B6-6C6F-4314-911E-DB7BF89D9260}" type="presParOf" srcId="{DC2C2A21-D54E-49A5-80D1-BE900CB98E62}" destId="{C08F07BE-6053-42B9-9992-60D615DCA421}" srcOrd="2" destOrd="0" presId="urn:microsoft.com/office/officeart/2005/8/layout/hList9"/>
    <dgm:cxn modelId="{8538984A-E9AD-413D-B976-1BCDF873E90D}" type="presParOf" srcId="{DC2C2A21-D54E-49A5-80D1-BE900CB98E62}" destId="{029328A2-743A-4300-83B8-C6800F2E7B5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C62C5-26AD-4F0D-AF99-686DE09D907E}">
      <dsp:nvSpPr>
        <dsp:cNvPr id="0" name=""/>
        <dsp:cNvSpPr/>
      </dsp:nvSpPr>
      <dsp:spPr>
        <a:xfrm>
          <a:off x="0" y="1390653"/>
          <a:ext cx="8128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D1076-FBA8-4DDD-9AE9-0A3B1492E7A5}">
      <dsp:nvSpPr>
        <dsp:cNvPr id="0" name=""/>
        <dsp:cNvSpPr/>
      </dsp:nvSpPr>
      <dsp:spPr>
        <a:xfrm>
          <a:off x="406400" y="1124973"/>
          <a:ext cx="56896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субъектно-предикативный оборот</a:t>
          </a:r>
          <a:endParaRPr lang="ru-RU" sz="1800" kern="1200" dirty="0"/>
        </a:p>
      </dsp:txBody>
      <dsp:txXfrm>
        <a:off x="432339" y="1150912"/>
        <a:ext cx="5637722" cy="479482"/>
      </dsp:txXfrm>
    </dsp:sp>
    <dsp:sp modelId="{00A185B3-95D7-409F-9DF5-B0EE8A4A535D}">
      <dsp:nvSpPr>
        <dsp:cNvPr id="0" name=""/>
        <dsp:cNvSpPr/>
      </dsp:nvSpPr>
      <dsp:spPr>
        <a:xfrm>
          <a:off x="0" y="2207133"/>
          <a:ext cx="8128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33F2C-EDD4-4BDA-BF49-7868A5364CE5}">
      <dsp:nvSpPr>
        <dsp:cNvPr id="0" name=""/>
        <dsp:cNvSpPr/>
      </dsp:nvSpPr>
      <dsp:spPr>
        <a:xfrm>
          <a:off x="406400" y="1941453"/>
          <a:ext cx="56896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объектно-предикативный оборот</a:t>
          </a:r>
          <a:endParaRPr lang="ru-RU" sz="1800" kern="1200" dirty="0"/>
        </a:p>
      </dsp:txBody>
      <dsp:txXfrm>
        <a:off x="432339" y="1967392"/>
        <a:ext cx="5637722" cy="479482"/>
      </dsp:txXfrm>
    </dsp:sp>
    <dsp:sp modelId="{66D91346-5128-428F-8808-E08965E8A9A5}">
      <dsp:nvSpPr>
        <dsp:cNvPr id="0" name=""/>
        <dsp:cNvSpPr/>
      </dsp:nvSpPr>
      <dsp:spPr>
        <a:xfrm>
          <a:off x="0" y="3023613"/>
          <a:ext cx="8128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59CAB-1FE5-4D90-95A2-F58ABF3CD8FE}">
      <dsp:nvSpPr>
        <dsp:cNvPr id="0" name=""/>
        <dsp:cNvSpPr/>
      </dsp:nvSpPr>
      <dsp:spPr>
        <a:xfrm>
          <a:off x="406400" y="2757933"/>
          <a:ext cx="56896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инфинитивный комплекс «</a:t>
          </a:r>
          <a:r>
            <a:rPr lang="en-US" sz="1800" kern="1200" dirty="0" smtClean="0"/>
            <a:t>for + </a:t>
          </a:r>
          <a:r>
            <a:rPr lang="ru-RU" sz="1800" kern="1200" dirty="0" smtClean="0"/>
            <a:t>имя + инфинитив»</a:t>
          </a:r>
          <a:endParaRPr lang="ru-RU" sz="1800" kern="1200" dirty="0"/>
        </a:p>
      </dsp:txBody>
      <dsp:txXfrm>
        <a:off x="432339" y="2783872"/>
        <a:ext cx="5637722" cy="479482"/>
      </dsp:txXfrm>
    </dsp:sp>
    <dsp:sp modelId="{2F16F80A-6AB2-4364-93E9-DAB45288726A}">
      <dsp:nvSpPr>
        <dsp:cNvPr id="0" name=""/>
        <dsp:cNvSpPr/>
      </dsp:nvSpPr>
      <dsp:spPr>
        <a:xfrm>
          <a:off x="0" y="3840093"/>
          <a:ext cx="8128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E495E-6E59-4CCA-8B07-39B31581E7B7}">
      <dsp:nvSpPr>
        <dsp:cNvPr id="0" name=""/>
        <dsp:cNvSpPr/>
      </dsp:nvSpPr>
      <dsp:spPr>
        <a:xfrm>
          <a:off x="406400" y="3574413"/>
          <a:ext cx="56896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независимая номинативная конструкция</a:t>
          </a:r>
          <a:endParaRPr lang="ru-RU" sz="1800" kern="1200" dirty="0"/>
        </a:p>
      </dsp:txBody>
      <dsp:txXfrm>
        <a:off x="432339" y="3600352"/>
        <a:ext cx="563772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530119" y="566256"/>
          <a:ext cx="5458797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[</a:t>
          </a:r>
          <a:r>
            <a:rPr lang="ru-RU" sz="2800" kern="1200" dirty="0" smtClean="0"/>
            <a:t>Говорят/сообщают …</a:t>
          </a:r>
          <a:r>
            <a:rPr lang="en-US" sz="2800" kern="1200" dirty="0" smtClean="0"/>
            <a:t>],</a:t>
          </a:r>
          <a:r>
            <a:rPr lang="ru-RU" sz="2800" kern="1200" dirty="0" smtClean="0"/>
            <a:t> что/как</a:t>
          </a:r>
          <a:r>
            <a:rPr lang="en-US" sz="2800" kern="1200" dirty="0" smtClean="0"/>
            <a:t> (</a:t>
          </a:r>
          <a:r>
            <a:rPr lang="ru-RU" sz="2800" kern="1200" dirty="0" smtClean="0"/>
            <a:t> </a:t>
          </a:r>
          <a:r>
            <a:rPr lang="ru-RU" sz="2800" u="sng" kern="1200" dirty="0" smtClean="0"/>
            <a:t>      </a:t>
          </a:r>
          <a:r>
            <a:rPr lang="ru-RU" sz="2800" kern="1200" dirty="0" smtClean="0"/>
            <a:t> </a:t>
          </a:r>
          <a:r>
            <a:rPr lang="ru-RU" sz="2800" b="1" kern="1200" dirty="0" smtClean="0"/>
            <a:t> </a:t>
          </a:r>
          <a:r>
            <a:rPr lang="ru-RU" sz="2800" b="1" u="dbl" kern="1200" baseline="0" dirty="0" smtClean="0"/>
            <a:t>      </a:t>
          </a:r>
          <a:r>
            <a:rPr lang="ru-RU" sz="2800" kern="1200" dirty="0" smtClean="0"/>
            <a:t> </a:t>
          </a:r>
          <a:r>
            <a:rPr lang="en-US" sz="2800" kern="1200" dirty="0" smtClean="0"/>
            <a:t>)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1403527" y="566256"/>
        <a:ext cx="4585390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1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494633" y="566256"/>
          <a:ext cx="5519759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[</a:t>
          </a:r>
          <a:r>
            <a:rPr lang="ru-RU" sz="2400" kern="1200" dirty="0" smtClean="0"/>
            <a:t> </a:t>
          </a:r>
          <a:r>
            <a:rPr lang="ru-RU" sz="2400" u="sng" kern="1200" dirty="0" smtClean="0"/>
            <a:t>      </a:t>
          </a:r>
          <a:r>
            <a:rPr lang="ru-RU" sz="2400" u="none" kern="1200" dirty="0" smtClean="0"/>
            <a:t> </a:t>
          </a:r>
          <a:r>
            <a:rPr lang="ru-RU" sz="2400" u="dbl" kern="1200" baseline="0" dirty="0" smtClean="0"/>
            <a:t>      </a:t>
          </a:r>
          <a:r>
            <a:rPr lang="ru-RU" sz="2400" kern="1200" dirty="0" smtClean="0"/>
            <a:t> </a:t>
          </a:r>
          <a:r>
            <a:rPr lang="en-US" sz="2400" kern="1200" dirty="0" smtClean="0"/>
            <a:t>]</a:t>
          </a:r>
          <a:r>
            <a:rPr lang="ru-RU" sz="2400" kern="1200" dirty="0" smtClean="0"/>
            <a:t>, </a:t>
          </a:r>
          <a:r>
            <a:rPr lang="ru-RU" sz="2400" b="1" kern="1200" dirty="0" smtClean="0"/>
            <a:t>(</a:t>
          </a:r>
          <a:r>
            <a:rPr lang="ru-RU" sz="2400" kern="1200" dirty="0" smtClean="0"/>
            <a:t>который</a:t>
          </a:r>
          <a:r>
            <a:rPr lang="ru-RU" sz="1800" kern="1200" dirty="0" smtClean="0"/>
            <a:t>(-</a:t>
          </a:r>
          <a:r>
            <a:rPr lang="ru-RU" sz="1800" kern="1200" dirty="0" err="1" smtClean="0"/>
            <a:t>ая</a:t>
          </a:r>
          <a:r>
            <a:rPr lang="ru-RU" sz="1800" kern="1200" dirty="0" smtClean="0"/>
            <a:t>, -</a:t>
          </a:r>
          <a:r>
            <a:rPr lang="ru-RU" sz="1800" kern="1200" dirty="0" err="1" smtClean="0"/>
            <a:t>ое</a:t>
          </a:r>
          <a:r>
            <a:rPr lang="ru-RU" sz="1800" kern="1200" dirty="0" smtClean="0"/>
            <a:t>, -</a:t>
          </a:r>
          <a:r>
            <a:rPr lang="ru-RU" sz="1800" kern="1200" dirty="0" err="1" smtClean="0"/>
            <a:t>ые</a:t>
          </a:r>
          <a:r>
            <a:rPr lang="ru-RU" sz="1800" kern="1200" dirty="0" smtClean="0"/>
            <a:t>)</a:t>
          </a:r>
          <a:r>
            <a:rPr lang="ru-RU" sz="2400" kern="1200" dirty="0" smtClean="0"/>
            <a:t>, как ожидается/предполагается … ,  </a:t>
          </a:r>
          <a:r>
            <a:rPr lang="en-US" sz="2400" kern="1200" dirty="0" smtClean="0"/>
            <a:t>)</a:t>
          </a:r>
          <a:r>
            <a:rPr lang="ru-RU" sz="2400" kern="1200" dirty="0" smtClean="0"/>
            <a:t>.</a:t>
          </a:r>
          <a:endParaRPr lang="ru-RU" sz="2400" kern="1200" dirty="0"/>
        </a:p>
      </dsp:txBody>
      <dsp:txXfrm>
        <a:off x="1377795" y="566256"/>
        <a:ext cx="4636598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2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530119" y="566256"/>
          <a:ext cx="5458797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[</a:t>
          </a:r>
          <a:r>
            <a:rPr lang="ru-RU" sz="2800" kern="1200" dirty="0" smtClean="0"/>
            <a:t>  </a:t>
          </a:r>
          <a:r>
            <a:rPr lang="ru-RU" sz="2800" u="sng" kern="1200" dirty="0" smtClean="0"/>
            <a:t>      </a:t>
          </a:r>
          <a:r>
            <a:rPr lang="ru-RU" sz="2800" kern="1200" dirty="0" smtClean="0"/>
            <a:t>   </a:t>
          </a:r>
          <a:r>
            <a:rPr lang="ru-RU" sz="2800" u="dbl" kern="1200" baseline="0" dirty="0" smtClean="0"/>
            <a:t>      </a:t>
          </a:r>
          <a:r>
            <a:rPr lang="ru-RU" sz="2800" kern="1200" dirty="0" smtClean="0"/>
            <a:t>    </a:t>
          </a:r>
          <a:r>
            <a:rPr lang="en-US" sz="2800" kern="1200" dirty="0" smtClean="0"/>
            <a:t>]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1403527" y="566256"/>
        <a:ext cx="4585390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3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530119" y="566256"/>
          <a:ext cx="5458797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[</a:t>
          </a:r>
          <a:r>
            <a:rPr lang="ru-RU" sz="2800" kern="1200" dirty="0" smtClean="0"/>
            <a:t>Говорят/сообщают …</a:t>
          </a:r>
          <a:r>
            <a:rPr lang="en-US" sz="2800" kern="1200" dirty="0" smtClean="0"/>
            <a:t>],</a:t>
          </a:r>
          <a:r>
            <a:rPr lang="ru-RU" sz="2800" kern="1200" dirty="0" smtClean="0"/>
            <a:t> что</a:t>
          </a:r>
          <a:r>
            <a:rPr lang="en-US" sz="2800" kern="1200" dirty="0" smtClean="0"/>
            <a:t> </a:t>
          </a:r>
          <a:endParaRPr lang="ru-RU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</a:t>
          </a:r>
          <a:r>
            <a:rPr lang="ru-RU" sz="2800" kern="1200" dirty="0" smtClean="0"/>
            <a:t> </a:t>
          </a:r>
          <a:r>
            <a:rPr lang="ru-RU" sz="2800" u="sng" kern="1200" dirty="0" smtClean="0"/>
            <a:t>      </a:t>
          </a:r>
          <a:r>
            <a:rPr lang="ru-RU" sz="2800" u="none" kern="1200" dirty="0" smtClean="0"/>
            <a:t> </a:t>
          </a:r>
          <a:r>
            <a:rPr lang="ru-RU" sz="2800" i="1" kern="1200" dirty="0" smtClean="0"/>
            <a:t>не</a:t>
          </a:r>
          <a:r>
            <a:rPr lang="ru-RU" sz="2800" kern="1200" dirty="0" smtClean="0"/>
            <a:t> </a:t>
          </a:r>
          <a:r>
            <a:rPr lang="ru-RU" sz="2800" b="1" kern="1200" dirty="0" smtClean="0"/>
            <a:t> </a:t>
          </a:r>
          <a:r>
            <a:rPr lang="ru-RU" sz="2800" b="1" u="dbl" kern="1200" baseline="0" dirty="0" smtClean="0"/>
            <a:t>      </a:t>
          </a:r>
          <a:r>
            <a:rPr lang="ru-RU" sz="2800" kern="1200" dirty="0" smtClean="0"/>
            <a:t> </a:t>
          </a:r>
          <a:r>
            <a:rPr lang="en-US" sz="2800" kern="1200" dirty="0" smtClean="0"/>
            <a:t>)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1403527" y="566256"/>
        <a:ext cx="4585390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4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530119" y="566256"/>
          <a:ext cx="5458797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[</a:t>
          </a:r>
          <a:r>
            <a:rPr lang="ru-RU" sz="2800" i="1" kern="1200" dirty="0" smtClean="0"/>
            <a:t>Можно</a:t>
          </a:r>
          <a:r>
            <a:rPr lang="ru-RU" sz="2800" kern="1200" dirty="0" smtClean="0"/>
            <a:t> считать …</a:t>
          </a:r>
          <a:r>
            <a:rPr lang="en-US" sz="2800" kern="1200" dirty="0" smtClean="0"/>
            <a:t>],</a:t>
          </a:r>
          <a:r>
            <a:rPr lang="ru-RU" sz="2800" kern="1200" dirty="0" smtClean="0"/>
            <a:t> что</a:t>
          </a:r>
          <a:br>
            <a:rPr lang="ru-RU" sz="2800" kern="1200" dirty="0" smtClean="0"/>
          </a:br>
          <a:r>
            <a:rPr lang="en-US" sz="2800" kern="1200" dirty="0" smtClean="0"/>
            <a:t>(</a:t>
          </a:r>
          <a:r>
            <a:rPr lang="ru-RU" sz="2800" kern="1200" dirty="0" smtClean="0"/>
            <a:t> </a:t>
          </a:r>
          <a:r>
            <a:rPr lang="ru-RU" sz="2800" u="sng" kern="1200" dirty="0" smtClean="0"/>
            <a:t>      </a:t>
          </a:r>
          <a:r>
            <a:rPr lang="ru-RU" sz="2800" kern="1200" dirty="0" smtClean="0"/>
            <a:t> </a:t>
          </a:r>
          <a:r>
            <a:rPr lang="ru-RU" sz="2800" b="1" kern="1200" dirty="0" smtClean="0"/>
            <a:t> </a:t>
          </a:r>
          <a:r>
            <a:rPr lang="ru-RU" sz="2800" b="1" u="dbl" kern="1200" baseline="0" dirty="0" smtClean="0"/>
            <a:t>      </a:t>
          </a:r>
          <a:r>
            <a:rPr lang="ru-RU" sz="2800" kern="1200" dirty="0" smtClean="0"/>
            <a:t> </a:t>
          </a:r>
          <a:r>
            <a:rPr lang="en-US" sz="2800" kern="1200" dirty="0" smtClean="0"/>
            <a:t>)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1403527" y="566256"/>
        <a:ext cx="4585390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5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47FC-530C-441E-B123-169B56E7DF51}">
      <dsp:nvSpPr>
        <dsp:cNvPr id="0" name=""/>
        <dsp:cNvSpPr/>
      </dsp:nvSpPr>
      <dsp:spPr>
        <a:xfrm>
          <a:off x="530119" y="566256"/>
          <a:ext cx="5458797" cy="2337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[</a:t>
          </a:r>
          <a:r>
            <a:rPr lang="ru-RU" sz="2800" kern="1200" dirty="0" smtClean="0"/>
            <a:t> </a:t>
          </a:r>
          <a:r>
            <a:rPr lang="ru-RU" sz="2800" u="sng" kern="1200" dirty="0" smtClean="0"/>
            <a:t>      </a:t>
          </a:r>
          <a:r>
            <a:rPr lang="ru-RU" sz="2800" u="none" kern="1200" dirty="0" smtClean="0"/>
            <a:t> </a:t>
          </a:r>
          <a:r>
            <a:rPr lang="ru-RU" sz="2800" u="dbl" kern="1200" baseline="0" dirty="0" smtClean="0"/>
            <a:t>      </a:t>
          </a:r>
          <a:r>
            <a:rPr lang="ru-RU" sz="2800" u="none" kern="1200" baseline="0" dirty="0" smtClean="0"/>
            <a:t> </a:t>
          </a:r>
          <a:r>
            <a:rPr lang="en-US" sz="2800" kern="1200" dirty="0" smtClean="0"/>
            <a:t>],</a:t>
          </a:r>
          <a:r>
            <a:rPr lang="ru-RU" sz="2800" kern="1200" dirty="0" smtClean="0"/>
            <a:t> что/чтобы/как</a:t>
          </a:r>
          <a:br>
            <a:rPr lang="ru-RU" sz="2800" kern="1200" dirty="0" smtClean="0"/>
          </a:br>
          <a:r>
            <a:rPr lang="en-US" sz="2800" kern="1200" dirty="0" smtClean="0"/>
            <a:t>(</a:t>
          </a:r>
          <a:r>
            <a:rPr lang="ru-RU" sz="2800" kern="1200" dirty="0" smtClean="0"/>
            <a:t> </a:t>
          </a:r>
          <a:r>
            <a:rPr lang="ru-RU" sz="2800" u="sng" kern="1200" dirty="0" smtClean="0"/>
            <a:t>      </a:t>
          </a:r>
          <a:r>
            <a:rPr lang="ru-RU" sz="2800" kern="1200" dirty="0" smtClean="0"/>
            <a:t> </a:t>
          </a:r>
          <a:r>
            <a:rPr lang="ru-RU" sz="2800" b="1" kern="1200" dirty="0" smtClean="0"/>
            <a:t> </a:t>
          </a:r>
          <a:r>
            <a:rPr lang="ru-RU" sz="2800" b="1" u="dbl" kern="1200" baseline="0" dirty="0" smtClean="0"/>
            <a:t>      </a:t>
          </a:r>
          <a:r>
            <a:rPr lang="ru-RU" sz="2800" kern="1200" dirty="0" smtClean="0"/>
            <a:t> </a:t>
          </a:r>
          <a:r>
            <a:rPr lang="en-US" sz="2800" kern="1200" dirty="0" smtClean="0"/>
            <a:t>)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1403527" y="566256"/>
        <a:ext cx="4585390" cy="2337239"/>
      </dsp:txXfrm>
    </dsp:sp>
    <dsp:sp modelId="{029328A2-743A-4300-83B8-C6800F2E7B5D}">
      <dsp:nvSpPr>
        <dsp:cNvPr id="0" name=""/>
        <dsp:cNvSpPr/>
      </dsp:nvSpPr>
      <dsp:spPr>
        <a:xfrm>
          <a:off x="0" y="0"/>
          <a:ext cx="1092860" cy="1090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1</a:t>
          </a:r>
          <a:endParaRPr lang="ru-RU" sz="5500" kern="1200" dirty="0"/>
        </a:p>
      </dsp:txBody>
      <dsp:txXfrm>
        <a:off x="160046" y="159687"/>
        <a:ext cx="772768" cy="771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94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43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04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71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52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2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5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8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8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D4BF784-6520-4A4D-B54C-1ECA864F62A1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769B01-1444-43F2-94BB-E8920C78EF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286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Перевод инфинитивных конструкций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субъектно-предикативный инфинитивный оборот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объектно-предикативный инфинитивный оборот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222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Способ перевода – трансформационный.</a:t>
            </a:r>
          </a:p>
          <a:p>
            <a:r>
              <a:rPr lang="ru-RU" sz="3200" dirty="0" smtClean="0"/>
              <a:t>Приемы перевода: </a:t>
            </a:r>
          </a:p>
          <a:p>
            <a:pPr lvl="1"/>
            <a:r>
              <a:rPr lang="ru-RU" sz="2800" dirty="0" smtClean="0"/>
              <a:t>замена (страдательного залога на действительный), </a:t>
            </a:r>
          </a:p>
          <a:p>
            <a:pPr lvl="1"/>
            <a:r>
              <a:rPr lang="ru-RU" sz="2800" dirty="0" smtClean="0"/>
              <a:t>членение предложения, </a:t>
            </a:r>
          </a:p>
          <a:p>
            <a:pPr lvl="1"/>
            <a:r>
              <a:rPr lang="ru-RU" sz="2800" dirty="0" smtClean="0"/>
              <a:t>антонимический перевод.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33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«винительный с инфинитивом» - </a:t>
            </a:r>
            <a:r>
              <a:rPr lang="en-US" cap="none" dirty="0" smtClean="0"/>
              <a:t>complex object)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0941839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230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Government expected the tenants to take the increase lying down.</a:t>
            </a:r>
          </a:p>
          <a:p>
            <a:endParaRPr lang="en-US" sz="2400" dirty="0"/>
          </a:p>
          <a:p>
            <a:r>
              <a:rPr lang="ru-RU" sz="2400" dirty="0"/>
              <a:t>П</a:t>
            </a:r>
            <a:r>
              <a:rPr lang="ru-RU" sz="2400" dirty="0" smtClean="0"/>
              <a:t>равительство рассчитывало, что квартиросъемщики спокойно отнесутся к повышению квартирной платы.</a:t>
            </a:r>
          </a:p>
        </p:txBody>
      </p:sp>
    </p:spTree>
    <p:extLst>
      <p:ext uri="{BB962C8B-B14F-4D97-AF65-F5344CB8AC3E}">
        <p14:creationId xmlns:p14="http://schemas.microsoft.com/office/powerpoint/2010/main" val="13773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«винительный с инфинитивом» - </a:t>
            </a:r>
            <a:r>
              <a:rPr lang="en-US" cap="none" dirty="0" smtClean="0"/>
              <a:t>complex </a:t>
            </a:r>
            <a:r>
              <a:rPr lang="en-US" cap="none" dirty="0"/>
              <a:t>object</a:t>
            </a:r>
            <a:r>
              <a:rPr lang="en-US" cap="none" dirty="0" smtClean="0"/>
              <a:t>)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78761"/>
              </p:ext>
            </p:extLst>
          </p:nvPr>
        </p:nvGraphicFramePr>
        <p:xfrm>
          <a:off x="1840932" y="2698591"/>
          <a:ext cx="87224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40"/>
                <a:gridCol w="5513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союз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глаголы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notice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 watch, to see (</a:t>
                      </a:r>
                      <a:r>
                        <a:rPr lang="ru-RU" sz="2800" dirty="0" smtClean="0"/>
                        <a:t>физического восприятия)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чтобы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</a:t>
                      </a:r>
                      <a:r>
                        <a:rPr lang="en-US" sz="2800" baseline="0" dirty="0" smtClean="0"/>
                        <a:t> wait for, to rely on (</a:t>
                      </a:r>
                      <a:r>
                        <a:rPr lang="ru-RU" sz="2800" baseline="0" dirty="0" smtClean="0"/>
                        <a:t>требующие предложного дополнения)</a:t>
                      </a:r>
                      <a:r>
                        <a:rPr lang="en-US" sz="2800" baseline="0" dirty="0" smtClean="0"/>
                        <a:t>, to get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36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ОБЪЕКТНО-предикативный оборот </a:t>
            </a:r>
            <a:r>
              <a:rPr lang="en-US" dirty="0"/>
              <a:t/>
            </a:r>
            <a:br>
              <a:rPr lang="en-US" dirty="0"/>
            </a:br>
            <a:r>
              <a:rPr lang="ru-RU" cap="none" dirty="0"/>
              <a:t>(конструкция «винительный с инфинитивом» - </a:t>
            </a:r>
            <a:r>
              <a:rPr lang="en-US" cap="none" dirty="0"/>
              <a:t>complex object)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Способ перевода – трансформационный.</a:t>
            </a:r>
          </a:p>
          <a:p>
            <a:r>
              <a:rPr lang="ru-RU" sz="3200" dirty="0" smtClean="0"/>
              <a:t>Приемы перевода: </a:t>
            </a:r>
          </a:p>
          <a:p>
            <a:pPr lvl="1"/>
            <a:r>
              <a:rPr lang="ru-RU" sz="2800" dirty="0" smtClean="0"/>
              <a:t>добавление, </a:t>
            </a:r>
          </a:p>
          <a:p>
            <a:pPr lvl="1"/>
            <a:r>
              <a:rPr lang="ru-RU" sz="2800" dirty="0" smtClean="0"/>
              <a:t>членение предложения.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28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Инфинитивные конструкции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36487636"/>
              </p:ext>
            </p:extLst>
          </p:nvPr>
        </p:nvGraphicFramePr>
        <p:xfrm>
          <a:off x="1690806" y="159312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9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7401827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2308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 is reported to be writing a new novel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/>
              <a:t>Сообщают, что он пишет новый роман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89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50857799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She will take part in talks expected to take place early in May.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Она примет участие в переговорах, которые, как ожидается, состоятся в начале мая.</a:t>
            </a:r>
          </a:p>
        </p:txBody>
      </p:sp>
    </p:spTree>
    <p:extLst>
      <p:ext uri="{BB962C8B-B14F-4D97-AF65-F5344CB8AC3E}">
        <p14:creationId xmlns:p14="http://schemas.microsoft.com/office/powerpoint/2010/main" val="30539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81651496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Much greater economic tasks were seen to lie ahead.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Предстояли значительно более важные экономические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16386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38651650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preliminary talks are not expected to last more than two weeks.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Ожидается, что предварительные переговоры продлятся не больше двух недель.</a:t>
            </a:r>
          </a:p>
        </p:txBody>
      </p:sp>
    </p:spTree>
    <p:extLst>
      <p:ext uri="{BB962C8B-B14F-4D97-AF65-F5344CB8AC3E}">
        <p14:creationId xmlns:p14="http://schemas.microsoft.com/office/powerpoint/2010/main" val="31804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19015316"/>
              </p:ext>
            </p:extLst>
          </p:nvPr>
        </p:nvGraphicFramePr>
        <p:xfrm>
          <a:off x="736978" y="2292824"/>
          <a:ext cx="6447809" cy="327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60609" y="2893324"/>
            <a:ext cx="4230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issue may be considered to be of primary importance to the industries concerned.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Можно считать, что эта проблема имеет решающее значение для тех отраслей промышленности, которых она касается.</a:t>
            </a:r>
          </a:p>
        </p:txBody>
      </p:sp>
    </p:spTree>
    <p:extLst>
      <p:ext uri="{BB962C8B-B14F-4D97-AF65-F5344CB8AC3E}">
        <p14:creationId xmlns:p14="http://schemas.microsoft.com/office/powerpoint/2010/main" val="11008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32067"/>
              </p:ext>
            </p:extLst>
          </p:nvPr>
        </p:nvGraphicFramePr>
        <p:xfrm>
          <a:off x="1745397" y="1975260"/>
          <a:ext cx="872243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40"/>
                <a:gridCol w="5513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конструкция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перевод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reported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передают, сообщают,</a:t>
                      </a:r>
                      <a:r>
                        <a:rPr lang="ru-RU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believed</a:t>
                      </a:r>
                      <a:r>
                        <a:rPr lang="ru-RU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полагают, считают,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considered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считается,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ru-RU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thought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считают, думают,</a:t>
                      </a:r>
                      <a:r>
                        <a:rPr lang="ru-RU" sz="2800" baseline="0" dirty="0" smtClean="0"/>
                        <a:t>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understood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 имеющимся сведениям, 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ожидается, предполагается,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alleged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говорят, считают, что… якобы…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heard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имеются сведения, что…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3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Субъектно-предикативный оборот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cap="none" dirty="0" smtClean="0"/>
              <a:t>(конструкция «именительный с инфинитивом» - </a:t>
            </a:r>
            <a:r>
              <a:rPr lang="en-US" cap="none" dirty="0" smtClean="0"/>
              <a:t>complex subject)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331649"/>
              </p:ext>
            </p:extLst>
          </p:nvPr>
        </p:nvGraphicFramePr>
        <p:xfrm>
          <a:off x="1745397" y="1975260"/>
          <a:ext cx="872243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740"/>
                <a:gridCol w="5513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конструкция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перевод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seen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считается, рассматривается,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felt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считают,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seems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кажется,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appears to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по-видимому</a:t>
                      </a:r>
                      <a:r>
                        <a:rPr lang="ru-RU" sz="2800" baseline="0" dirty="0" smtClean="0"/>
                        <a:t>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happens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случилось так, что…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likely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 всей вероятности, 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unlikely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маловероятно,</a:t>
                      </a:r>
                      <a:r>
                        <a:rPr lang="ru-RU" sz="2800" baseline="0" dirty="0" smtClean="0"/>
                        <a:t> едва ли</a:t>
                      </a:r>
                      <a:r>
                        <a:rPr lang="ru-RU" sz="2800" dirty="0" smtClean="0"/>
                        <a:t>, чтобы…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sure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certain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de-DE" sz="2800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280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… обязательно,</a:t>
                      </a:r>
                      <a:r>
                        <a:rPr lang="ru-RU" sz="2800" baseline="0" dirty="0" smtClean="0"/>
                        <a:t> наверняка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490113" y="2947916"/>
            <a:ext cx="2647666" cy="2033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БУДУЩЕЕ ВРЕМЯ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3606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265</TotalTime>
  <Words>453</Words>
  <Application>Microsoft Office PowerPoint</Application>
  <PresentationFormat>Широкоэкранный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Corbel</vt:lpstr>
      <vt:lpstr>Gill Sans MT</vt:lpstr>
      <vt:lpstr>Wingdings 2</vt:lpstr>
      <vt:lpstr>Дивиденд</vt:lpstr>
      <vt:lpstr>Перевод инфинитивных конструкций</vt:lpstr>
      <vt:lpstr>Инфинитивные конструкции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Субъектно-предикативный оборот  (конструкция «именительный с инфинитивом» - complex subject)</vt:lpstr>
      <vt:lpstr>Объектно-предикативный оборот  (конструкция «винительный с инфинитивом» - complex object)</vt:lpstr>
      <vt:lpstr>ОБЪЕКТНО-предикативный оборот  (конструкция «винительный с инфинитивом» - complex object)</vt:lpstr>
      <vt:lpstr>ОБЪЕКТНО-предикативный оборот  (конструкция «винительный с инфинитивом» - complex object)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 инфинитивных конструкций</dc:title>
  <dc:creator>bihcwd</dc:creator>
  <cp:lastModifiedBy>bihcwd</cp:lastModifiedBy>
  <cp:revision>9</cp:revision>
  <dcterms:created xsi:type="dcterms:W3CDTF">2015-10-21T16:30:18Z</dcterms:created>
  <dcterms:modified xsi:type="dcterms:W3CDTF">2015-10-21T20:56:08Z</dcterms:modified>
</cp:coreProperties>
</file>