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7" r:id="rId3"/>
    <p:sldId id="258" r:id="rId4"/>
    <p:sldId id="263" r:id="rId5"/>
    <p:sldId id="264" r:id="rId6"/>
    <p:sldId id="259" r:id="rId7"/>
    <p:sldId id="265" r:id="rId8"/>
    <p:sldId id="266" r:id="rId9"/>
    <p:sldId id="260" r:id="rId10"/>
    <p:sldId id="261" r:id="rId11"/>
    <p:sldId id="267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62" d="100"/>
          <a:sy n="62" d="100"/>
        </p:scale>
        <p:origin x="72" y="264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2058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ru-RU" smtClean="0"/>
              <a:t>11.12.2014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ru-RU" smtClean="0"/>
              <a:t>11.12.2014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t>11.12.2014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t>11.12.2014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t>11.12.2014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t>11.12.2014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t>11.12.2014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t>11.12.2014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t>11.12.2014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t>11.12.2014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t>11.12.2014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pPr/>
              <a:t>11.12.2014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5"/>
            <a:r>
              <a:rPr lang="ru-RU" dirty="0" smtClean="0"/>
              <a:t>Sixth level</a:t>
            </a:r>
          </a:p>
          <a:p>
            <a:pPr lvl="6"/>
            <a:r>
              <a:rPr lang="ru-RU" dirty="0" smtClean="0"/>
              <a:t>Seventh level</a:t>
            </a:r>
          </a:p>
          <a:p>
            <a:pPr lvl="7"/>
            <a:r>
              <a:rPr lang="ru-RU" dirty="0" smtClean="0"/>
              <a:t>Eighth level</a:t>
            </a:r>
          </a:p>
          <a:p>
            <a:pPr lvl="8"/>
            <a:r>
              <a:rPr lang="ru-RU" dirty="0" smtClean="0"/>
              <a:t>Ninth level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ru-RU" smtClean="0"/>
              <a:pPr/>
              <a:t>11.12.2014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Theories of the Syllable</a:t>
            </a:r>
            <a:endParaRPr lang="ru-RU" sz="6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261764" y="1772816"/>
            <a:ext cx="11593288" cy="46085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All four theories consider the syllable as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kind of an arc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case of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expiratory theory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the peak of this arc is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expiration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1441450" algn="l"/>
              </a:tabLs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case of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sonority theory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the peak is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most sonorous sound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1441450" algn="l"/>
              </a:tabLst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1441450" algn="l"/>
              </a:tabLs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case of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tension theory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the peak is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pitch sound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1441450" algn="l"/>
              </a:tabLst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1441450" algn="l"/>
              </a:tabLs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case of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loudness theory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the peak is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loudest sound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97298" y="476672"/>
            <a:ext cx="27222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356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Expiratory Theory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It is the oldest theory.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syllable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corresponds to a single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expiration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word contains as many syllables as there are such expirations made during its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utterance.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Each vowel sound is pronounced with a fresh expiration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syllabic boundary is at the point where a fresh expiratory pulse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begins.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ther names: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chest-pulse theory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pressure theory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by R.H. Stetson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489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Method of Investigation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is easy to prove this theory with the help of the flame of a candle.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ideibiznesa.org/wp-content/uploads/dekorativnye-svechi-1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5" b="4245"/>
          <a:stretch>
            <a:fillRect/>
          </a:stretch>
        </p:blipFill>
        <p:spPr bwMode="auto">
          <a:xfrm>
            <a:off x="5878388" y="836610"/>
            <a:ext cx="5256584" cy="5183190"/>
          </a:xfrm>
          <a:prstGeom prst="rect">
            <a:avLst/>
          </a:prstGeom>
          <a:noFill/>
          <a:effectLst>
            <a:glow rad="342900"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362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2414" y="836712"/>
            <a:ext cx="9601200" cy="518308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Nevertheless, the theory is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criticized by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number of scientists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(e.g. G.P. Torsuyev, A.C.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Gimson).</a:t>
            </a:r>
          </a:p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[`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si:ɪŋ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– linguistically can be divided into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units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while there is only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chest-pulse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stɑ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:]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– there are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expiratory pulses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the first is on the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[s]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and the second is on the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tɑ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:]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(which occurs due to the occlusion needed to articulate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[t]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), but the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 is still monosyllabic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8422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Sonority Theory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1078632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Sonority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 acoustic property of speech sounds which determines this or that degree of their perceptibility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 prominence theory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by Otto Jespersen,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R.I. Avanesov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5590356" y="2315615"/>
            <a:ext cx="0" cy="4093333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339644" y="2747841"/>
            <a:ext cx="1255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SONORITY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796952" y="2342220"/>
            <a:ext cx="3681835" cy="497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VOWELS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796951" y="2906261"/>
            <a:ext cx="3681835" cy="497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SEMI-VOWELS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796950" y="3507904"/>
            <a:ext cx="3681835" cy="497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FRICTIONLESS CONTINUANTS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796949" y="4109547"/>
            <a:ext cx="3681835" cy="497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VOICED FRICATIVES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796948" y="4711190"/>
            <a:ext cx="3681835" cy="497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VOICED STOPS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5796947" y="5317474"/>
            <a:ext cx="3681835" cy="497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VOICELESS FRICAITVES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796947" y="5918067"/>
            <a:ext cx="3681835" cy="497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VOICED STOPS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Стрелка вправо 50"/>
          <p:cNvSpPr/>
          <p:nvPr/>
        </p:nvSpPr>
        <p:spPr>
          <a:xfrm>
            <a:off x="9659307" y="2348880"/>
            <a:ext cx="504062" cy="432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51"/>
          <p:cNvSpPr/>
          <p:nvPr/>
        </p:nvSpPr>
        <p:spPr>
          <a:xfrm>
            <a:off x="9659307" y="2938728"/>
            <a:ext cx="504062" cy="432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право 52"/>
          <p:cNvSpPr/>
          <p:nvPr/>
        </p:nvSpPr>
        <p:spPr>
          <a:xfrm>
            <a:off x="9659307" y="3528576"/>
            <a:ext cx="504062" cy="432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>
            <a:off x="9659307" y="4109547"/>
            <a:ext cx="504062" cy="432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54"/>
          <p:cNvSpPr/>
          <p:nvPr/>
        </p:nvSpPr>
        <p:spPr>
          <a:xfrm>
            <a:off x="9659307" y="4711478"/>
            <a:ext cx="504062" cy="432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55"/>
          <p:cNvSpPr/>
          <p:nvPr/>
        </p:nvSpPr>
        <p:spPr>
          <a:xfrm>
            <a:off x="9659307" y="5318050"/>
            <a:ext cx="504062" cy="432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56"/>
          <p:cNvSpPr/>
          <p:nvPr/>
        </p:nvSpPr>
        <p:spPr>
          <a:xfrm>
            <a:off x="9659307" y="5924622"/>
            <a:ext cx="504062" cy="432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10201819" y="2315615"/>
            <a:ext cx="1789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:], [e], [ɑ:]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201819" y="2938728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[w], [j]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0201819" y="3499137"/>
            <a:ext cx="1532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[l], [r], [ŋ]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201819" y="4094827"/>
            <a:ext cx="1670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[v], [z], [ʒ]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207693" y="4711190"/>
            <a:ext cx="1702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[b], [d], [g]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0201819" y="5303330"/>
            <a:ext cx="151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[f], [s], [ʃ]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201819" y="5937543"/>
            <a:ext cx="1601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[p], [t], [k]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84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522414" y="836712"/>
            <a:ext cx="9601200" cy="367240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syllable contains one "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" of sonority separated from other peaks by "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valleys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" of lower sonority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[`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sæd.n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[æ]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[n]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are the peaks separated by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[d]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which is less sonorous.</a:t>
            </a:r>
          </a:p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sænd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there is only one peak (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æ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])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and, hence, one syllable.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3358108" y="5075099"/>
            <a:ext cx="2121093" cy="872807"/>
            <a:chOff x="3214092" y="3645024"/>
            <a:chExt cx="2121093" cy="872807"/>
          </a:xfrm>
        </p:grpSpPr>
        <p:sp>
          <p:nvSpPr>
            <p:cNvPr id="5" name="TextBox 4"/>
            <p:cNvSpPr txBox="1"/>
            <p:nvPr/>
          </p:nvSpPr>
          <p:spPr>
            <a:xfrm>
              <a:off x="3214092" y="3933056"/>
              <a:ext cx="21210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  s æ d n ]</a:t>
              </a:r>
              <a:endParaRPr lang="ru-RU" dirty="0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3574132" y="3645024"/>
              <a:ext cx="432048" cy="43204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4006180" y="3645024"/>
              <a:ext cx="504056" cy="2160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4510236" y="3717032"/>
              <a:ext cx="432048" cy="14401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4942284" y="3717032"/>
              <a:ext cx="392901" cy="36004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Группа 31"/>
          <p:cNvGrpSpPr/>
          <p:nvPr/>
        </p:nvGrpSpPr>
        <p:grpSpPr>
          <a:xfrm>
            <a:off x="7102524" y="5039095"/>
            <a:ext cx="2007281" cy="908811"/>
            <a:chOff x="5878388" y="4919069"/>
            <a:chExt cx="2007281" cy="908811"/>
          </a:xfrm>
        </p:grpSpPr>
        <p:sp>
          <p:nvSpPr>
            <p:cNvPr id="19" name="TextBox 18"/>
            <p:cNvSpPr txBox="1"/>
            <p:nvPr/>
          </p:nvSpPr>
          <p:spPr>
            <a:xfrm>
              <a:off x="5878388" y="5243105"/>
              <a:ext cx="20072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[ s æ n d ]</a:t>
              </a:r>
              <a:endParaRPr lang="ru-RU" dirty="0"/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6166420" y="4919069"/>
              <a:ext cx="591830" cy="49015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6758250" y="4919069"/>
              <a:ext cx="344274" cy="2381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7102524" y="5146143"/>
              <a:ext cx="591830" cy="11906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155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522414" y="836712"/>
            <a:ext cx="9601200" cy="518308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theory fails to explain the mechanism of the syllable formation and syllable division.</a:t>
            </a:r>
          </a:p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[`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eks-trǝ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[`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ek-strǝ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[ǝ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neim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ǝn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eim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sonority theory can only explain why this sequence consists of two syllables, but it cannot explain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what means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what points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it is divided into syllables in two different ways.</a:t>
            </a:r>
          </a:p>
        </p:txBody>
      </p:sp>
    </p:spTree>
    <p:extLst>
      <p:ext uri="{BB962C8B-B14F-4D97-AF65-F5344CB8AC3E}">
        <p14:creationId xmlns:p14="http://schemas.microsoft.com/office/powerpoint/2010/main" val="3764139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Theory of Muscular Tension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6260" y="404664"/>
            <a:ext cx="7200800" cy="460851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Sounds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connected speech are pronounced with alternative intensification and slackening of muscular tension.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peak of intensification with the following slackening of tension forms a syllable.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Sounds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that are pronounced with intensification of muscular tension are termed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pitch sounds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syllable is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arc of articulatory tension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pitch sound is the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syllable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of the arc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tension (vowel or sonorant).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by L.V. Shcherba,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A.V.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Vasilyev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676" y="4691945"/>
            <a:ext cx="2736304" cy="16888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332" y="5037572"/>
            <a:ext cx="2722208" cy="134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8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Loudness Theory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Shcherba's definition is modified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syllable is an arc of articulatory effort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arc of loudness of perception level is formed due to variations of the volume of the pharyngeal passage which is modified by contractions of its walls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narrowing of the passage and the increase in muscular tension reinforce the actual loudness of a vowel, forming the peak of the syllable.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N.I. Zhinkin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53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color_16x9_TP102886636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A25E1ED-27E6-41CD-9CB6-DF86E429E0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«Акварель» (широкоэкранный формат)</Template>
  <TotalTime>0</TotalTime>
  <Words>653</Words>
  <Application>Microsoft Office PowerPoint</Application>
  <PresentationFormat>Произвольный</PresentationFormat>
  <Paragraphs>69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Palatino Linotype</vt:lpstr>
      <vt:lpstr>Watercolor_16x9_TP102886636</vt:lpstr>
      <vt:lpstr>Theories of the Syllable</vt:lpstr>
      <vt:lpstr>Expiratory Theory</vt:lpstr>
      <vt:lpstr>Method of Investigation</vt:lpstr>
      <vt:lpstr>Презентация PowerPoint</vt:lpstr>
      <vt:lpstr>Sonority Theory</vt:lpstr>
      <vt:lpstr>Презентация PowerPoint</vt:lpstr>
      <vt:lpstr>Презентация PowerPoint</vt:lpstr>
      <vt:lpstr>Theory of Muscular Tension</vt:lpstr>
      <vt:lpstr>Loudness Theory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2014-12-11T17:22:35Z</dcterms:created>
  <dcterms:modified xsi:type="dcterms:W3CDTF">2014-12-12T02:23:04Z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TC028866379991</vt:lpwstr>
  </property>
</Properties>
</file>